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97" r:id="rId2"/>
    <p:sldId id="398" r:id="rId3"/>
    <p:sldId id="601" r:id="rId4"/>
    <p:sldId id="479" r:id="rId5"/>
    <p:sldId id="318" r:id="rId6"/>
    <p:sldId id="319" r:id="rId7"/>
    <p:sldId id="668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uli" panose="020B0604020202020204" charset="0"/>
      <p:regular r:id="rId15"/>
      <p:bold r:id="rId16"/>
    </p:embeddedFont>
    <p:embeddedFont>
      <p:font typeface="OpenDyslexicAlta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Corrigan" initials="AC" lastIdx="2" clrIdx="0">
    <p:extLst>
      <p:ext uri="{19B8F6BF-5375-455C-9EA6-DF929625EA0E}">
        <p15:presenceInfo xmlns:p15="http://schemas.microsoft.com/office/powerpoint/2012/main" userId="605f0122161ea9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CCCC"/>
    <a:srgbClr val="FFF2CC"/>
    <a:srgbClr val="C5E0B4"/>
    <a:srgbClr val="8FAADC"/>
    <a:srgbClr val="68C7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39" autoAdjust="0"/>
    <p:restoredTop sz="90884" autoAdjust="0"/>
  </p:normalViewPr>
  <p:slideViewPr>
    <p:cSldViewPr snapToGrid="0" snapToObjects="1">
      <p:cViewPr varScale="1">
        <p:scale>
          <a:sx n="66" d="100"/>
          <a:sy n="66" d="100"/>
        </p:scale>
        <p:origin x="9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0555-72D4-BF40-B685-8412B7FA50E9}" type="datetimeFigureOut">
              <a:rPr lang="en-GB" smtClean="0">
                <a:latin typeface="Muli" pitchFamily="2" charset="77"/>
              </a:rPr>
              <a:t>07/01/2021</a:t>
            </a:fld>
            <a:endParaRPr lang="en-GB" dirty="0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9C363ADC-09E6-FD4B-932E-4485A3F0108B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9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 userDrawn="1"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 userDrawn="1"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87361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4132394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Edit Master text styles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Second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Third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Fourth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13596015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04365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C3230C-370C-4B41-B9ED-BCB463F0F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Adding the endings -</a:t>
            </a:r>
            <a:r>
              <a:rPr lang="en-GB" dirty="0" err="1"/>
              <a:t>ing</a:t>
            </a:r>
            <a:r>
              <a:rPr lang="en-GB" dirty="0"/>
              <a:t> and -</a:t>
            </a:r>
            <a:r>
              <a:rPr lang="en-GB" dirty="0" err="1"/>
              <a:t>ed</a:t>
            </a:r>
            <a:r>
              <a:rPr lang="en-GB" dirty="0"/>
              <a:t> to verbs. If the verb ends in two consonant letters (the same or different), the ending is simply added 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DAE2D-5C07-104D-8EF6-27195B574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95D58-D54B-3346-AC15-07D342AE7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81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BE228-6D41-A748-9592-1AE43A5B9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2B884-3FE8-CF4F-BAE3-4C745B908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32AF4-9343-2540-89B6-82250EA03E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Adding the endings -</a:t>
            </a:r>
            <a:r>
              <a:rPr lang="en-GB" dirty="0" err="1"/>
              <a:t>ing</a:t>
            </a:r>
            <a:r>
              <a:rPr lang="en-GB" dirty="0"/>
              <a:t> and -</a:t>
            </a:r>
            <a:r>
              <a:rPr lang="en-GB" dirty="0" err="1"/>
              <a:t>ed</a:t>
            </a:r>
            <a:r>
              <a:rPr lang="en-GB" dirty="0"/>
              <a:t> to verbs. If the verb ends in two consonant letters (the same or different), the ending is simply added on.</a:t>
            </a:r>
          </a:p>
          <a:p>
            <a:endParaRPr lang="en-GB" dirty="0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D4514438-BDEC-AA4B-BC27-4CCE78A121F0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310419878"/>
              </p:ext>
            </p:extLst>
          </p:nvPr>
        </p:nvGraphicFramePr>
        <p:xfrm>
          <a:off x="3429000" y="1311275"/>
          <a:ext cx="8363607" cy="5328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9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1534">
                <a:tc>
                  <a:txBody>
                    <a:bodyPr/>
                    <a:lstStyle/>
                    <a:p>
                      <a:r>
                        <a:rPr lang="en-GB" sz="1700" b="0" i="0" dirty="0">
                          <a:latin typeface="Muli" pitchFamily="2" charset="77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latin typeface="Muli" pitchFamily="2" charset="77"/>
                        </a:rPr>
                        <a:t>Adding the endings </a:t>
                      </a:r>
                      <a:r>
                        <a:rPr lang="mr-IN" sz="1600" b="0" i="0" dirty="0"/>
                        <a:t>–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ing</a:t>
                      </a:r>
                      <a:r>
                        <a:rPr lang="en-GB" sz="1600" dirty="0"/>
                        <a:t> and </a:t>
                      </a:r>
                      <a:r>
                        <a:rPr lang="mr-IN" sz="1600" dirty="0"/>
                        <a:t>–</a:t>
                      </a:r>
                      <a:r>
                        <a:rPr lang="en-GB" sz="1600" dirty="0" err="1"/>
                        <a:t>ed</a:t>
                      </a:r>
                      <a:r>
                        <a:rPr lang="en-GB" sz="1600" dirty="0"/>
                        <a:t> to verbs.  If the verb ends in two consonant letters (the same or different), the ending is simply added 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611">
                <a:tc>
                  <a:txBody>
                    <a:bodyPr/>
                    <a:lstStyle/>
                    <a:p>
                      <a:r>
                        <a:rPr lang="en-GB" sz="1700" b="0" i="0" dirty="0">
                          <a:latin typeface="Muli" pitchFamily="2" charset="77"/>
                        </a:rPr>
                        <a:t>Main Teaching Activity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i="0" baseline="0" dirty="0">
                          <a:latin typeface="Muli" pitchFamily="2" charset="77"/>
                        </a:rPr>
                        <a:t>Talk to the children about vowels and consonants, do they know what the five vowels are? Get the children to come and circle the two consonants before the prefixes ‘</a:t>
                      </a:r>
                      <a:r>
                        <a:rPr lang="en-US" sz="1700" b="0" i="0" baseline="0" dirty="0" err="1">
                          <a:latin typeface="Muli" pitchFamily="2" charset="77"/>
                        </a:rPr>
                        <a:t>ing</a:t>
                      </a:r>
                      <a:r>
                        <a:rPr lang="en-US" sz="1700" b="0" i="0" baseline="0" dirty="0">
                          <a:latin typeface="Muli" pitchFamily="2" charset="77"/>
                        </a:rPr>
                        <a:t>’ or ‘ed. </a:t>
                      </a:r>
                    </a:p>
                    <a:p>
                      <a:endParaRPr lang="en-US" sz="1700" b="0" i="0" baseline="0" dirty="0">
                        <a:latin typeface="Muli" pitchFamily="2" charset="77"/>
                      </a:endParaRPr>
                    </a:p>
                    <a:p>
                      <a:r>
                        <a:rPr lang="en-US" sz="1700" b="0" i="0" baseline="0" dirty="0">
                          <a:latin typeface="Muli" pitchFamily="2" charset="77"/>
                        </a:rPr>
                        <a:t>Show children the slide with the root words, ask them to add </a:t>
                      </a:r>
                      <a:r>
                        <a:rPr lang="en-US" sz="1700" b="0" i="0" baseline="0" dirty="0" err="1">
                          <a:latin typeface="Muli" pitchFamily="2" charset="77"/>
                        </a:rPr>
                        <a:t>ed</a:t>
                      </a:r>
                      <a:r>
                        <a:rPr lang="en-US" sz="1700" b="0" i="0" baseline="0" dirty="0">
                          <a:latin typeface="Muli" pitchFamily="2" charset="77"/>
                        </a:rPr>
                        <a:t> and </a:t>
                      </a:r>
                      <a:r>
                        <a:rPr lang="en-US" sz="1700" b="0" i="0" baseline="0" dirty="0" err="1">
                          <a:latin typeface="Muli" pitchFamily="2" charset="77"/>
                        </a:rPr>
                        <a:t>ing</a:t>
                      </a:r>
                      <a:r>
                        <a:rPr lang="en-US" sz="1700" b="0" i="0" baseline="0" dirty="0">
                          <a:latin typeface="Muli" pitchFamily="2" charset="77"/>
                        </a:rPr>
                        <a:t> to each of the words to make new words. </a:t>
                      </a:r>
                      <a:endParaRPr lang="en-GB" sz="1700" b="0" i="0" baseline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146">
                <a:tc>
                  <a:txBody>
                    <a:bodyPr/>
                    <a:lstStyle/>
                    <a:p>
                      <a:r>
                        <a:rPr lang="en-GB" sz="1700" b="0" i="0" dirty="0">
                          <a:latin typeface="Muli" pitchFamily="2" charset="77"/>
                        </a:rPr>
                        <a:t>Independent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i="0" dirty="0">
                          <a:latin typeface="Muli" pitchFamily="2" charset="77"/>
                        </a:rPr>
                        <a:t>Get children to work in small groups, one child picks one of the spelling list words and writes the first letter on a mini whiteboard, then passes the board to their left, the next child writes the next letter of the word and so on until the word is complete. </a:t>
                      </a:r>
                    </a:p>
                    <a:p>
                      <a:endParaRPr lang="en-GB" sz="1700" b="0" i="0" dirty="0">
                        <a:latin typeface="Muli" pitchFamily="2" charset="77"/>
                      </a:endParaRPr>
                    </a:p>
                    <a:p>
                      <a:r>
                        <a:rPr lang="en-GB" sz="1700" b="0" i="0" dirty="0">
                          <a:latin typeface="Muli" pitchFamily="2" charset="77"/>
                        </a:rPr>
                        <a:t>The child that writes the final letter checks the spelling is correct and then picks another word from the board to start again.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9174B1-3AFA-4074-87A3-640D8F68B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15765"/>
              </p:ext>
            </p:extLst>
          </p:nvPr>
        </p:nvGraphicFramePr>
        <p:xfrm>
          <a:off x="516652" y="155436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982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12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59323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latin typeface="Muli" pitchFamily="2" charset="77"/>
                        </a:rPr>
                        <a:t>Adding the endings -</a:t>
                      </a:r>
                      <a:r>
                        <a:rPr lang="en-GB" sz="1400" dirty="0" err="1">
                          <a:latin typeface="Muli" pitchFamily="2" charset="77"/>
                        </a:rPr>
                        <a:t>ing</a:t>
                      </a:r>
                      <a:r>
                        <a:rPr lang="en-GB" sz="1400" dirty="0">
                          <a:latin typeface="Muli" pitchFamily="2" charset="77"/>
                        </a:rPr>
                        <a:t> and -</a:t>
                      </a:r>
                      <a:r>
                        <a:rPr lang="en-GB" sz="1400" dirty="0" err="1">
                          <a:latin typeface="Muli" pitchFamily="2" charset="77"/>
                        </a:rPr>
                        <a:t>ed</a:t>
                      </a:r>
                      <a:r>
                        <a:rPr lang="en-GB" sz="1400" dirty="0">
                          <a:latin typeface="Muli" pitchFamily="2" charset="77"/>
                        </a:rPr>
                        <a:t> to verbs. If the verb ends in two consonant letters (the same or different), the ending is simply added 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Muli" pitchFamily="2" charset="77"/>
                        </a:rPr>
                        <a:t>Name: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62185" y="2121488"/>
          <a:ext cx="5571675" cy="3126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642">
                  <a:extLst>
                    <a:ext uri="{9D8B030D-6E8A-4147-A177-3AD203B41FA5}">
                      <a16:colId xmlns:a16="http://schemas.microsoft.com/office/drawing/2014/main" val="3678764313"/>
                    </a:ext>
                  </a:extLst>
                </a:gridCol>
              </a:tblGrid>
              <a:tr h="190021"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Root Word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add ‘-</a:t>
                      </a:r>
                      <a:r>
                        <a:rPr lang="en-GB" sz="24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ing</a:t>
                      </a:r>
                      <a:r>
                        <a:rPr lang="en-GB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’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add ‘-</a:t>
                      </a:r>
                      <a:r>
                        <a:rPr lang="en-US" sz="24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ed</a:t>
                      </a:r>
                      <a:r>
                        <a:rPr lang="en-US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’</a:t>
                      </a:r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21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7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03988"/>
              </p:ext>
            </p:extLst>
          </p:nvPr>
        </p:nvGraphicFramePr>
        <p:xfrm>
          <a:off x="508000" y="325966"/>
          <a:ext cx="90551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latin typeface="Muli" pitchFamily="2" charset="77"/>
                        </a:rPr>
                        <a:t>Adding the endings -</a:t>
                      </a:r>
                      <a:r>
                        <a:rPr lang="en-GB" sz="1400" dirty="0" err="1">
                          <a:latin typeface="Muli" pitchFamily="2" charset="77"/>
                        </a:rPr>
                        <a:t>ing</a:t>
                      </a:r>
                      <a:r>
                        <a:rPr lang="en-GB" sz="1400" dirty="0">
                          <a:latin typeface="Muli" pitchFamily="2" charset="77"/>
                        </a:rPr>
                        <a:t> and -</a:t>
                      </a:r>
                      <a:r>
                        <a:rPr lang="en-GB" sz="1400" dirty="0" err="1">
                          <a:latin typeface="Muli" pitchFamily="2" charset="77"/>
                        </a:rPr>
                        <a:t>ed</a:t>
                      </a:r>
                      <a:r>
                        <a:rPr lang="en-GB" sz="1400" dirty="0">
                          <a:latin typeface="Muli" pitchFamily="2" charset="77"/>
                        </a:rPr>
                        <a:t> to verbs. If the verb ends in two consonant letters (the same or different), the ending is simply added 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Muli" pitchFamily="2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Answers: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29337"/>
              </p:ext>
            </p:extLst>
          </p:nvPr>
        </p:nvGraphicFramePr>
        <p:xfrm>
          <a:off x="3262185" y="2121488"/>
          <a:ext cx="5571675" cy="3126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642">
                  <a:extLst>
                    <a:ext uri="{9D8B030D-6E8A-4147-A177-3AD203B41FA5}">
                      <a16:colId xmlns:a16="http://schemas.microsoft.com/office/drawing/2014/main" val="3678764313"/>
                    </a:ext>
                  </a:extLst>
                </a:gridCol>
              </a:tblGrid>
              <a:tr h="190021"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Root Word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add ‘-</a:t>
                      </a:r>
                      <a:r>
                        <a:rPr lang="en-GB" sz="24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ing</a:t>
                      </a:r>
                      <a:r>
                        <a:rPr lang="en-GB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’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add ‘-</a:t>
                      </a:r>
                      <a:r>
                        <a:rPr lang="en-US" sz="24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ed</a:t>
                      </a:r>
                      <a:r>
                        <a:rPr lang="en-US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’</a:t>
                      </a:r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21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63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46195"/>
              </p:ext>
            </p:extLst>
          </p:nvPr>
        </p:nvGraphicFramePr>
        <p:xfrm>
          <a:off x="508000" y="1600196"/>
          <a:ext cx="11150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856317071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4671713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4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5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317304"/>
              </p:ext>
            </p:extLst>
          </p:nvPr>
        </p:nvGraphicFramePr>
        <p:xfrm>
          <a:off x="508000" y="325966"/>
          <a:ext cx="905510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baseline="0" dirty="0">
                          <a:latin typeface="Muli" pitchFamily="2" charset="77"/>
                        </a:rPr>
                        <a:t>Adding the endings </a:t>
                      </a:r>
                      <a:r>
                        <a:rPr lang="mr-IN" sz="1400" b="0" i="0" baseline="0" dirty="0">
                          <a:latin typeface="Muli" pitchFamily="2" charset="77"/>
                        </a:rPr>
                        <a:t>–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 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ing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 and </a:t>
                      </a:r>
                      <a:r>
                        <a:rPr lang="mr-IN" sz="1400" baseline="0" dirty="0">
                          <a:latin typeface="Muli" pitchFamily="2" charset="77"/>
                        </a:rPr>
                        <a:t>–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ed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 to verbs.  If the verb ends in two consonant letters (the same or different), the ending is simply added on. </a:t>
                      </a:r>
                    </a:p>
                    <a:p>
                      <a:endParaRPr lang="en-GB" sz="140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latin typeface="Muli" pitchFamily="2" charset="77"/>
                        </a:rPr>
                        <a:t>Name:</a:t>
                      </a:r>
                      <a:endParaRPr lang="en-GB" sz="140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28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804021"/>
              </p:ext>
            </p:extLst>
          </p:nvPr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34421"/>
              </p:ext>
            </p:extLst>
          </p:nvPr>
        </p:nvGraphicFramePr>
        <p:xfrm>
          <a:off x="508000" y="325966"/>
          <a:ext cx="905510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latin typeface="Muli" pitchFamily="2" charset="77"/>
                        </a:rPr>
                        <a:t>Adding the endings </a:t>
                      </a:r>
                      <a:r>
                        <a:rPr lang="mr-IN" sz="1400" b="0" i="0" baseline="0" dirty="0">
                          <a:latin typeface="Muli" pitchFamily="2" charset="77"/>
                        </a:rPr>
                        <a:t>–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 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ing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 and </a:t>
                      </a:r>
                      <a:r>
                        <a:rPr lang="mr-IN" sz="1400" baseline="0" dirty="0">
                          <a:latin typeface="Muli" pitchFamily="2" charset="77"/>
                        </a:rPr>
                        <a:t>–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ed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 to verbs.  If the verb ends in two consonant letters (the same or different), the ending is simply added on. </a:t>
                      </a:r>
                    </a:p>
                    <a:p>
                      <a:endParaRPr lang="en-GB" sz="140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latin typeface="Muli" pitchFamily="2" charset="77"/>
                        </a:rPr>
                        <a:t>Name:</a:t>
                      </a:r>
                      <a:endParaRPr lang="en-GB" sz="140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34387"/>
              </p:ext>
            </p:extLst>
          </p:nvPr>
        </p:nvGraphicFramePr>
        <p:xfrm>
          <a:off x="3512458" y="2656116"/>
          <a:ext cx="8434614" cy="397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huntting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hunnting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buzing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jumpping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junping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wallking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walkking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shoutting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shoutinng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huntted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huntid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buzed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jumpt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jumpped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wallked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walkked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shoutted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shoutedd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12458" y="1600196"/>
            <a:ext cx="843461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  <a:ea typeface="OpenDyslexic" charset="0"/>
                <a:cs typeface="OpenDyslexic" charset="0"/>
              </a:rPr>
              <a:t>Read through your spellings. Then cover them up. </a:t>
            </a:r>
          </a:p>
          <a:p>
            <a:pPr algn="ctr"/>
            <a:r>
              <a:rPr lang="en-GB" dirty="0">
                <a:latin typeface="OpenDyslexicAlta" pitchFamily="2" charset="77"/>
                <a:ea typeface="OpenDyslexic" charset="0"/>
                <a:cs typeface="OpenDyslexic" charset="0"/>
              </a:rPr>
              <a:t>Circle the correct spelling in each row of the grid below. </a:t>
            </a:r>
          </a:p>
          <a:p>
            <a:pPr algn="ctr"/>
            <a:endParaRPr lang="en-GB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449224"/>
              </p:ext>
            </p:extLst>
          </p:nvPr>
        </p:nvGraphicFramePr>
        <p:xfrm>
          <a:off x="508000" y="325966"/>
          <a:ext cx="905510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latin typeface="Muli" pitchFamily="2" charset="77"/>
                        </a:rPr>
                        <a:t>Adding the endings </a:t>
                      </a:r>
                      <a:r>
                        <a:rPr lang="mr-IN" sz="1400" b="0" i="0" baseline="0" dirty="0">
                          <a:latin typeface="Muli" pitchFamily="2" charset="77"/>
                        </a:rPr>
                        <a:t>–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 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ing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 and </a:t>
                      </a:r>
                      <a:r>
                        <a:rPr lang="mr-IN" sz="1400" baseline="0" dirty="0">
                          <a:latin typeface="Muli" pitchFamily="2" charset="77"/>
                        </a:rPr>
                        <a:t>–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ed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 to verbs.  If the verb ends in two consonant letters (the same or different), the ending is simply added on. </a:t>
                      </a:r>
                    </a:p>
                    <a:p>
                      <a:endParaRPr lang="en-GB" sz="140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Answers: </a:t>
                      </a:r>
                      <a:endParaRPr lang="en-GB" sz="140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03924"/>
              </p:ext>
            </p:extLst>
          </p:nvPr>
        </p:nvGraphicFramePr>
        <p:xfrm>
          <a:off x="3547195" y="2651854"/>
          <a:ext cx="8434614" cy="397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huntting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hunnting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buzing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jumpping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junping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wallking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walkking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shoutting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shoutinng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huntted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huntid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buzed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jumpt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jumpped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jumped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wallked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walkked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walked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shoutted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shoutedd</a:t>
                      </a:r>
                      <a:endParaRPr lang="en-GB" sz="18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12458" y="1600196"/>
            <a:ext cx="843461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  <a:ea typeface="OpenDyslexic" charset="0"/>
                <a:cs typeface="OpenDyslexic" charset="0"/>
              </a:rPr>
              <a:t>Read through your spellings. Then cover them up. </a:t>
            </a:r>
          </a:p>
          <a:p>
            <a:pPr algn="ctr"/>
            <a:r>
              <a:rPr lang="en-GB" dirty="0">
                <a:latin typeface="OpenDyslexicAlta" pitchFamily="2" charset="77"/>
                <a:ea typeface="OpenDyslexic" charset="0"/>
                <a:cs typeface="OpenDyslexic" charset="0"/>
              </a:rPr>
              <a:t>Circle the correct spelling in each row of the grid below. </a:t>
            </a:r>
          </a:p>
          <a:p>
            <a:pPr algn="ctr"/>
            <a:endParaRPr lang="en-GB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737042-EB35-4C9A-86C3-8585E65DDED7}"/>
              </a:ext>
            </a:extLst>
          </p:cNvPr>
          <p:cNvSpPr/>
          <p:nvPr/>
        </p:nvSpPr>
        <p:spPr>
          <a:xfrm>
            <a:off x="4248444" y="2654495"/>
            <a:ext cx="1491174" cy="396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F38807-B86A-4607-8B68-7E999380B4A8}"/>
              </a:ext>
            </a:extLst>
          </p:cNvPr>
          <p:cNvSpPr/>
          <p:nvPr/>
        </p:nvSpPr>
        <p:spPr>
          <a:xfrm>
            <a:off x="4247022" y="3851875"/>
            <a:ext cx="1491174" cy="396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D0E910-78ED-499D-8D9D-0E896546E42A}"/>
              </a:ext>
            </a:extLst>
          </p:cNvPr>
          <p:cNvSpPr/>
          <p:nvPr/>
        </p:nvSpPr>
        <p:spPr>
          <a:xfrm>
            <a:off x="4248444" y="4638494"/>
            <a:ext cx="1491174" cy="396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EF2F27-2725-43CE-A94D-65FC87188ECA}"/>
              </a:ext>
            </a:extLst>
          </p:cNvPr>
          <p:cNvSpPr/>
          <p:nvPr/>
        </p:nvSpPr>
        <p:spPr>
          <a:xfrm>
            <a:off x="4247022" y="6232635"/>
            <a:ext cx="1491174" cy="396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185908-A370-4A2B-A59B-80836A71A41D}"/>
              </a:ext>
            </a:extLst>
          </p:cNvPr>
          <p:cNvSpPr/>
          <p:nvPr/>
        </p:nvSpPr>
        <p:spPr>
          <a:xfrm>
            <a:off x="6984178" y="3051256"/>
            <a:ext cx="1491174" cy="396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0B2758-E911-4DC4-B482-E3FDDC42F593}"/>
              </a:ext>
            </a:extLst>
          </p:cNvPr>
          <p:cNvSpPr/>
          <p:nvPr/>
        </p:nvSpPr>
        <p:spPr>
          <a:xfrm>
            <a:off x="6984178" y="3455114"/>
            <a:ext cx="1491174" cy="396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C07167-D02A-4687-8CB7-FBEEAB1B45F3}"/>
              </a:ext>
            </a:extLst>
          </p:cNvPr>
          <p:cNvSpPr/>
          <p:nvPr/>
        </p:nvSpPr>
        <p:spPr>
          <a:xfrm>
            <a:off x="7018915" y="4263534"/>
            <a:ext cx="1491174" cy="396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EE27C2-FA6A-4516-AC8A-9802D4ED0713}"/>
              </a:ext>
            </a:extLst>
          </p:cNvPr>
          <p:cNvSpPr/>
          <p:nvPr/>
        </p:nvSpPr>
        <p:spPr>
          <a:xfrm>
            <a:off x="6984178" y="5035255"/>
            <a:ext cx="1491174" cy="396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547C53-5896-47E1-8A44-F33155AC204C}"/>
              </a:ext>
            </a:extLst>
          </p:cNvPr>
          <p:cNvSpPr/>
          <p:nvPr/>
        </p:nvSpPr>
        <p:spPr>
          <a:xfrm>
            <a:off x="9823507" y="5442900"/>
            <a:ext cx="1491174" cy="396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10C223-0DC5-413E-989E-03907324625B}"/>
              </a:ext>
            </a:extLst>
          </p:cNvPr>
          <p:cNvSpPr/>
          <p:nvPr/>
        </p:nvSpPr>
        <p:spPr>
          <a:xfrm>
            <a:off x="9823507" y="5791409"/>
            <a:ext cx="1491174" cy="396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5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lling Shed" id="{C4F81C86-5779-0E48-81E5-305447788964}" vid="{2F96E78E-4C51-8449-B2C6-B9B70AAE1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32515</TotalTime>
  <Words>648</Words>
  <Application>Microsoft Office PowerPoint</Application>
  <PresentationFormat>Widescreen</PresentationFormat>
  <Paragraphs>181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Muli</vt:lpstr>
      <vt:lpstr>OpenDyslexic</vt:lpstr>
      <vt:lpstr>OpenDyslexicAlta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Joe Benningfield</cp:lastModifiedBy>
  <cp:revision>581</cp:revision>
  <cp:lastPrinted>2018-08-07T22:46:56Z</cp:lastPrinted>
  <dcterms:created xsi:type="dcterms:W3CDTF">2018-08-06T08:16:18Z</dcterms:created>
  <dcterms:modified xsi:type="dcterms:W3CDTF">2021-01-07T11:13:38Z</dcterms:modified>
</cp:coreProperties>
</file>