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68" r:id="rId4"/>
    <p:sldId id="259" r:id="rId5"/>
    <p:sldId id="269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A37B7-4213-49A9-8A59-BF5509494966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99165-60BC-48A3-A093-8865BC0B8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6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607C-998B-43A1-8667-BA31E0FB845B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A4E6-AB5C-41F0-96AB-C0F51C03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1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607C-998B-43A1-8667-BA31E0FB845B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A4E6-AB5C-41F0-96AB-C0F51C03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5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607C-998B-43A1-8667-BA31E0FB845B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A4E6-AB5C-41F0-96AB-C0F51C03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26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40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607C-998B-43A1-8667-BA31E0FB845B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A4E6-AB5C-41F0-96AB-C0F51C03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1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607C-998B-43A1-8667-BA31E0FB845B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A4E6-AB5C-41F0-96AB-C0F51C03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66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607C-998B-43A1-8667-BA31E0FB845B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A4E6-AB5C-41F0-96AB-C0F51C03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4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607C-998B-43A1-8667-BA31E0FB845B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A4E6-AB5C-41F0-96AB-C0F51C03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27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607C-998B-43A1-8667-BA31E0FB845B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A4E6-AB5C-41F0-96AB-C0F51C03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3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607C-998B-43A1-8667-BA31E0FB845B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A4E6-AB5C-41F0-96AB-C0F51C03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60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607C-998B-43A1-8667-BA31E0FB845B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A4E6-AB5C-41F0-96AB-C0F51C03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607C-998B-43A1-8667-BA31E0FB845B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A4E6-AB5C-41F0-96AB-C0F51C03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7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607C-998B-43A1-8667-BA31E0FB845B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FA4E6-AB5C-41F0-96AB-C0F51C03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6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6000" u="sng" dirty="0">
                <a:latin typeface="Kinetic Letters" pitchFamily="50" charset="0"/>
              </a:rPr>
              <a:t>Monday 12</a:t>
            </a:r>
            <a:r>
              <a:rPr lang="en-GB" sz="6000" u="sng" baseline="30000" dirty="0">
                <a:latin typeface="Kinetic Letters" pitchFamily="50" charset="0"/>
              </a:rPr>
              <a:t>th</a:t>
            </a:r>
            <a:r>
              <a:rPr lang="en-GB" sz="6000" u="sng" dirty="0">
                <a:latin typeface="Kinetic Letters" pitchFamily="50" charset="0"/>
              </a:rPr>
              <a:t> July 2021</a:t>
            </a:r>
            <a:br>
              <a:rPr lang="en-GB" sz="6000" u="sng" dirty="0">
                <a:latin typeface="Kinetic Letters" pitchFamily="50" charset="0"/>
              </a:rPr>
            </a:br>
            <a:br>
              <a:rPr lang="en-GB" sz="6000" u="sng" dirty="0">
                <a:latin typeface="Kinetic Letters" pitchFamily="50" charset="0"/>
              </a:rPr>
            </a:br>
            <a:r>
              <a:rPr lang="en-GB" sz="6000" u="sng" dirty="0">
                <a:latin typeface="Kinetic Letters" pitchFamily="50" charset="0"/>
              </a:rPr>
              <a:t>Enterprise week</a:t>
            </a:r>
            <a:br>
              <a:rPr lang="en-GB" sz="6000" u="sng" dirty="0">
                <a:latin typeface="Kinetic Letters" pitchFamily="50" charset="0"/>
              </a:rPr>
            </a:br>
            <a:br>
              <a:rPr lang="en-GB" sz="6000" u="sng" dirty="0">
                <a:latin typeface="Kinetic Letters" pitchFamily="50" charset="0"/>
              </a:rPr>
            </a:br>
            <a:r>
              <a:rPr lang="en-GB" sz="6000" u="sng" dirty="0">
                <a:latin typeface="Kinetic Letters" pitchFamily="50" charset="0"/>
              </a:rPr>
              <a:t>WALT: </a:t>
            </a:r>
            <a:r>
              <a:rPr lang="en-GB" sz="6000" dirty="0">
                <a:latin typeface="Kinetic Letters" pitchFamily="50" charset="0"/>
              </a:rPr>
              <a:t>identify features of a text.</a:t>
            </a:r>
          </a:p>
        </p:txBody>
      </p:sp>
    </p:spTree>
    <p:extLst>
      <p:ext uri="{BB962C8B-B14F-4D97-AF65-F5344CB8AC3E}">
        <p14:creationId xmlns:p14="http://schemas.microsoft.com/office/powerpoint/2010/main" val="325313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>
                <a:latin typeface="Kinetic Letters" pitchFamily="50" charset="0"/>
              </a:rPr>
              <a:t>Read the text . .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556792"/>
            <a:ext cx="4917232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>
                <a:latin typeface="Kinetic Letters" pitchFamily="50" charset="0"/>
              </a:rPr>
              <a:t>What genre do you think it is?</a:t>
            </a:r>
          </a:p>
          <a:p>
            <a:pPr marL="0" indent="0" algn="ctr">
              <a:buNone/>
            </a:pPr>
            <a:endParaRPr lang="en-GB" sz="4400" dirty="0">
              <a:latin typeface="Kinetic Letters" pitchFamily="50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Kinetic Letters" pitchFamily="50" charset="0"/>
              </a:rPr>
              <a:t>When would you use a text like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0AED2-9DDB-446D-A62E-81D7362A5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43" b="10365"/>
          <a:stretch/>
        </p:blipFill>
        <p:spPr>
          <a:xfrm>
            <a:off x="323528" y="1623529"/>
            <a:ext cx="388958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200" dirty="0">
                <a:latin typeface="Kinetic Letters" panose="00000500000000000000" pitchFamily="50" charset="0"/>
              </a:rPr>
              <a:t>Instructions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089" y="1343073"/>
            <a:ext cx="7479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Kinetic Letters" panose="00000500000000000000" pitchFamily="50" charset="0"/>
              </a:rPr>
              <a:t>Instructions tell us how do to something. </a:t>
            </a:r>
          </a:p>
          <a:p>
            <a:r>
              <a:rPr lang="en-GB" sz="2400" dirty="0">
                <a:latin typeface="Kinetic Letters" panose="00000500000000000000" pitchFamily="50" charset="0"/>
              </a:rPr>
              <a:t>There are many different types of instructions. Some examples include: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6089" y="2060848"/>
            <a:ext cx="7479957" cy="230425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Kinetic Letters" panose="00000500000000000000" pitchFamily="50" charset="0"/>
              </a:rPr>
              <a:t>recipes;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Kinetic Letters" panose="00000500000000000000" pitchFamily="50" charset="0"/>
              </a:rPr>
              <a:t>directions;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Kinetic Letters" panose="00000500000000000000" pitchFamily="50" charset="0"/>
              </a:rPr>
              <a:t>how to play a game;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Kinetic Letters" panose="00000500000000000000" pitchFamily="50" charset="0"/>
              </a:rPr>
              <a:t>how to make or build something;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Kinetic Letters" panose="00000500000000000000" pitchFamily="50" charset="0"/>
              </a:rPr>
              <a:t>how to repair something;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Kinetic Letters" panose="00000500000000000000" pitchFamily="50" charset="0"/>
              </a:rPr>
              <a:t>or how to look after/care for something.</a:t>
            </a:r>
            <a:endParaRPr lang="en-GB" dirty="0">
              <a:latin typeface="Kinetic Letters" panose="00000500000000000000" pitchFamily="50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6089" y="4555525"/>
            <a:ext cx="7479957" cy="107476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Kinetic Letters" panose="00000500000000000000" pitchFamily="50" charset="0"/>
              </a:rPr>
              <a:t>Can you think of any more examples?</a:t>
            </a:r>
            <a:endParaRPr lang="en-GB" sz="2000" dirty="0">
              <a:latin typeface="Kinetic Letters" panose="00000500000000000000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08" y="2874940"/>
            <a:ext cx="3299423" cy="3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86" y="0"/>
            <a:ext cx="8229600" cy="966433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Kinetic Letters" pitchFamily="50" charset="0"/>
              </a:rPr>
              <a:t>Features of instructions . . .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6EB900-39EC-45CD-8733-8C69CD4928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320732"/>
              </p:ext>
            </p:extLst>
          </p:nvPr>
        </p:nvGraphicFramePr>
        <p:xfrm>
          <a:off x="424647" y="789662"/>
          <a:ext cx="8229600" cy="6035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82760">
                  <a:extLst>
                    <a:ext uri="{9D8B030D-6E8A-4147-A177-3AD203B41FA5}">
                      <a16:colId xmlns:a16="http://schemas.microsoft.com/office/drawing/2014/main" val="2170625879"/>
                    </a:ext>
                  </a:extLst>
                </a:gridCol>
                <a:gridCol w="5846840">
                  <a:extLst>
                    <a:ext uri="{9D8B030D-6E8A-4147-A177-3AD203B41FA5}">
                      <a16:colId xmlns:a16="http://schemas.microsoft.com/office/drawing/2014/main" val="2305753945"/>
                    </a:ext>
                  </a:extLst>
                </a:gridCol>
              </a:tblGrid>
              <a:tr h="7623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Title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Tell the reader what is to be done in and select vocabulary to engage the reader.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Add a question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081728"/>
                  </a:ext>
                </a:extLst>
              </a:tr>
              <a:tr h="2032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What you will need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List what will be needed to carry out the task.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Consider using: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  Numbering (1,2 …)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  Alphabetical ordering (a, b, c ….)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  Bullet points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Don’t forget to start a new line for each new item.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3563858"/>
                  </a:ext>
                </a:extLst>
              </a:tr>
              <a:tr h="2032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Method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Tell the reader how to make/play/do it.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Use clear subheadings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List the steps in order.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Use adverbs of manner and adjectives to describe (gently, bright).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Develop the imperative voice.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Emphasise key words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Include an annotated diagram and pay careful attention to layout and clarity.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5981031"/>
                  </a:ext>
                </a:extLst>
              </a:tr>
              <a:tr h="7623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Concluding  paragraph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Tell the reader how they will know they have been successful.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Kinetic Letters" panose="00000500000000000000" pitchFamily="50" charset="0"/>
                        </a:rPr>
                        <a:t>If something went wrong (perhaps a common error) how could they fix it?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Kinetic Letters" panose="00000500000000000000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6694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48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66D0DF-049D-431B-B145-FA7DAEF50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98" y="163715"/>
            <a:ext cx="4093683" cy="6530569"/>
          </a:xfrm>
          <a:prstGeom prst="rect">
            <a:avLst/>
          </a:prstGeom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A99B3343-F206-43ED-B34F-BF8D57E7D102}"/>
              </a:ext>
            </a:extLst>
          </p:cNvPr>
          <p:cNvSpPr/>
          <p:nvPr/>
        </p:nvSpPr>
        <p:spPr>
          <a:xfrm>
            <a:off x="2708101" y="1556792"/>
            <a:ext cx="3707673" cy="233130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Kinetic Letters" panose="00000500000000000000" pitchFamily="50" charset="0"/>
              </a:rPr>
              <a:t>Layout devices will also be used to structure and organise the text. These may include headings and subheadings, underlining, bold or italic text, bullet points and numbers.</a:t>
            </a:r>
          </a:p>
        </p:txBody>
      </p:sp>
    </p:spTree>
    <p:extLst>
      <p:ext uri="{BB962C8B-B14F-4D97-AF65-F5344CB8AC3E}">
        <p14:creationId xmlns:p14="http://schemas.microsoft.com/office/powerpoint/2010/main" val="25307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>
            <a:noAutofit/>
          </a:bodyPr>
          <a:lstStyle/>
          <a:p>
            <a:r>
              <a:rPr lang="en-GB" sz="5400" dirty="0">
                <a:latin typeface="Kinetic Letters" pitchFamily="50" charset="0"/>
              </a:rPr>
              <a:t>Take a look at the text, which features can you find?</a:t>
            </a:r>
          </a:p>
        </p:txBody>
      </p:sp>
    </p:spTree>
    <p:extLst>
      <p:ext uri="{BB962C8B-B14F-4D97-AF65-F5344CB8AC3E}">
        <p14:creationId xmlns:p14="http://schemas.microsoft.com/office/powerpoint/2010/main" val="426085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2183</TotalTime>
  <Words>320</Words>
  <Application>Microsoft Office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Kinetic Letters</vt:lpstr>
      <vt:lpstr>Times New Roman</vt:lpstr>
      <vt:lpstr>Twinkl</vt:lpstr>
      <vt:lpstr>Twinkl SemiBold</vt:lpstr>
      <vt:lpstr>Office Theme</vt:lpstr>
      <vt:lpstr>Monday 12th July 2021  Enterprise week  WALT: identify features of a text.</vt:lpstr>
      <vt:lpstr>Read the text . . . . .</vt:lpstr>
      <vt:lpstr>Instructions</vt:lpstr>
      <vt:lpstr>Features of instructions . . . </vt:lpstr>
      <vt:lpstr>PowerPoint Presentation</vt:lpstr>
      <vt:lpstr>Take a look at the text, which features can you find?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  Settings  WALT: identify features of a text.</dc:title>
  <dc:creator>RHJI00023</dc:creator>
  <cp:lastModifiedBy>Joe Willetts</cp:lastModifiedBy>
  <cp:revision>14</cp:revision>
  <dcterms:created xsi:type="dcterms:W3CDTF">2021-01-06T13:56:09Z</dcterms:created>
  <dcterms:modified xsi:type="dcterms:W3CDTF">2021-07-05T09:35:12Z</dcterms:modified>
</cp:coreProperties>
</file>