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Twinkl" panose="020B060402020202020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8" d="100"/>
          <a:sy n="88" d="100"/>
        </p:scale>
        <p:origin x="1291" y="72"/>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497</TotalTime>
  <Words>905</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Twinkl</vt:lpstr>
      <vt:lpstr>Arial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RHJI00033</cp:lastModifiedBy>
  <cp:revision>48</cp:revision>
  <dcterms:created xsi:type="dcterms:W3CDTF">2019-07-15T12:03:51Z</dcterms:created>
  <dcterms:modified xsi:type="dcterms:W3CDTF">2021-01-06T10:58:03Z</dcterms:modified>
</cp:coreProperties>
</file>