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4" r:id="rId3"/>
    <p:sldId id="268" r:id="rId4"/>
    <p:sldId id="272" r:id="rId5"/>
    <p:sldId id="273" r:id="rId6"/>
    <p:sldId id="274" r:id="rId7"/>
    <p:sldId id="276" r:id="rId8"/>
    <p:sldId id="277" r:id="rId9"/>
    <p:sldId id="275" r:id="rId10"/>
    <p:sldId id="269" r:id="rId11"/>
    <p:sldId id="270" r:id="rId12"/>
    <p:sldId id="271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67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winkl" panose="020B0604020202020204" charset="0"/>
      <p:regular r:id="rId35"/>
      <p:bold r:id="rId36"/>
    </p:embeddedFont>
    <p:embeddedFont>
      <p:font typeface="Twinkl SemiBold" charset="0"/>
      <p:bold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E51"/>
    <a:srgbClr val="A3D47E"/>
    <a:srgbClr val="C9A7B8"/>
    <a:srgbClr val="37591D"/>
    <a:srgbClr val="F5CB54"/>
    <a:srgbClr val="7FC34A"/>
    <a:srgbClr val="ACDDFC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>
        <p:scale>
          <a:sx n="81" d="100"/>
          <a:sy n="81" d="100"/>
        </p:scale>
        <p:origin x="-954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97B799D-1F84-48D1-A27B-169FD7275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B13F0B-AC42-41BB-B364-7765E1C41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F28ED2-C2C9-433D-842D-DBDFAD61CB95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8F61D0-BE85-42BB-A7DD-DDBA54AF1C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7BF42C-D1C1-49B1-99A6-5583EFC1F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99312F-2C89-47F7-9E23-68A4143F2D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A7F2F08-6604-48ED-915C-E6FDCDA44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150E04-2EB3-434A-9597-BE90704534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C5938B-0144-48EA-ABB5-01B4B097B103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E2770A0-4752-46C1-93DA-A9611BC0D9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BD91E42-1B29-4F04-8824-D048451AD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612C92-8243-4463-80BF-539A2EDF56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519369-7AE6-4DE4-94C8-78BD03707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F57C5A-5DCB-4238-9F02-FD74BFF413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861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8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230FB27-95B2-45DA-93CD-A2DDF3F2677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9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B0BFEBD6-04C7-4E08-ACC3-6E41E7829D0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0D08AF42-99AE-4F81-807C-04D8A6E8A70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BC08114-8605-499F-9B6D-2DD6E7841A0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36140DA-D733-4ED1-9B42-930392D5D22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86E21F05-FCD1-4BD7-A8CC-5336D714A78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369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9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DC2E524-E866-4A4E-9E62-04F4378EDF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460FD13-5177-401A-9ECE-CF5C10547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topics/food-top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A7BFA27D-069F-46D2-AC73-73B51B505BE6}"/>
              </a:ext>
            </a:extLst>
          </p:cNvPr>
          <p:cNvSpPr/>
          <p:nvPr/>
        </p:nvSpPr>
        <p:spPr>
          <a:xfrm>
            <a:off x="3967993" y="5360565"/>
            <a:ext cx="1124124" cy="855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C648AF-F734-4CA7-8E49-CC421641C3E7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>
            <a:extLst>
              <a:ext uri="{FF2B5EF4-FFF2-40B4-BE49-F238E27FC236}">
                <a16:creationId xmlns:a16="http://schemas.microsoft.com/office/drawing/2014/main" xmlns="" id="{13E05404-2B71-4DDD-A994-8568E209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6E1D0856-DAD4-4A4F-9C29-1D3DA1378445}"/>
              </a:ext>
            </a:extLst>
          </p:cNvPr>
          <p:cNvSpPr/>
          <p:nvPr/>
        </p:nvSpPr>
        <p:spPr>
          <a:xfrm>
            <a:off x="1628775" y="2651125"/>
            <a:ext cx="2778125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grow on a tree.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A20853B8-C5C9-4BAE-AC18-D8FD42CF56F6}"/>
              </a:ext>
            </a:extLst>
          </p:cNvPr>
          <p:cNvSpPr/>
          <p:nvPr/>
        </p:nvSpPr>
        <p:spPr>
          <a:xfrm>
            <a:off x="1054100" y="2660650"/>
            <a:ext cx="487363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A6C97EF2-15BA-479F-A15A-2D51D8E4D3E4}"/>
              </a:ext>
            </a:extLst>
          </p:cNvPr>
          <p:cNvSpPr/>
          <p:nvPr/>
        </p:nvSpPr>
        <p:spPr>
          <a:xfrm>
            <a:off x="1628775" y="3248025"/>
            <a:ext cx="2778125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a stone inside me.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77F524AE-0F65-426F-9A74-35BA2ADB1E57}"/>
              </a:ext>
            </a:extLst>
          </p:cNvPr>
          <p:cNvSpPr/>
          <p:nvPr/>
        </p:nvSpPr>
        <p:spPr>
          <a:xfrm>
            <a:off x="1054100" y="3255963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6CEA5086-0F62-44D8-BD18-6760ABA0ABB1}"/>
              </a:ext>
            </a:extLst>
          </p:cNvPr>
          <p:cNvSpPr/>
          <p:nvPr/>
        </p:nvSpPr>
        <p:spPr>
          <a:xfrm>
            <a:off x="1628775" y="3844925"/>
            <a:ext cx="2778125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fuzzy skin.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AA37F3C-70B1-4578-8B03-2608E16F7633}"/>
              </a:ext>
            </a:extLst>
          </p:cNvPr>
          <p:cNvSpPr/>
          <p:nvPr/>
        </p:nvSpPr>
        <p:spPr>
          <a:xfrm>
            <a:off x="1054100" y="3852863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D0B5AFD-7528-4CFB-9216-CC6FDC6A1C5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334062E5-D858-46A3-BD7B-2717D848AEBB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BD812773-EC57-4E56-9B2D-DAD67FF7823F}"/>
              </a:ext>
            </a:extLst>
          </p:cNvPr>
          <p:cNvSpPr/>
          <p:nvPr/>
        </p:nvSpPr>
        <p:spPr>
          <a:xfrm>
            <a:off x="1628775" y="4449763"/>
            <a:ext cx="27781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taste sweet.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8C7A3064-F288-4919-A256-B624E29376AF}"/>
              </a:ext>
            </a:extLst>
          </p:cNvPr>
          <p:cNvSpPr/>
          <p:nvPr/>
        </p:nvSpPr>
        <p:spPr>
          <a:xfrm>
            <a:off x="1054100" y="445770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01D155-E293-4E5C-821B-A82750C49104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2601913"/>
            <a:ext cx="1852612" cy="2344737"/>
            <a:chOff x="5520823" y="2651414"/>
            <a:chExt cx="1852047" cy="2344919"/>
          </a:xfrm>
        </p:grpSpPr>
        <p:pic>
          <p:nvPicPr>
            <p:cNvPr id="16399" name="Picture 10">
              <a:extLst>
                <a:ext uri="{FF2B5EF4-FFF2-40B4-BE49-F238E27FC236}">
                  <a16:creationId xmlns:a16="http://schemas.microsoft.com/office/drawing/2014/main" xmlns="" id="{482BD6F0-1C25-4F83-8E2E-73A8C380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823" y="2651414"/>
              <a:ext cx="1852047" cy="188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Rectangle 18">
              <a:extLst>
                <a:ext uri="{FF2B5EF4-FFF2-40B4-BE49-F238E27FC236}">
                  <a16:creationId xmlns:a16="http://schemas.microsoft.com/office/drawing/2014/main" xmlns="" id="{AD8D8E78-621A-4DB4-8C64-E536AA031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977" y="4627001"/>
              <a:ext cx="1609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peach!</a:t>
              </a:r>
            </a:p>
          </p:txBody>
        </p:sp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1A9A787C-FE55-460E-9B10-401C8727236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4BD0DC-8CF4-406B-BD79-0A5CEF253C74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>
            <a:extLst>
              <a:ext uri="{FF2B5EF4-FFF2-40B4-BE49-F238E27FC236}">
                <a16:creationId xmlns:a16="http://schemas.microsoft.com/office/drawing/2014/main" xmlns="" id="{872BFFA5-716E-4546-8275-5E7F343C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DE709CA2-9655-46EC-AE1D-607BDFD1B4F2}"/>
              </a:ext>
            </a:extLst>
          </p:cNvPr>
          <p:cNvSpPr/>
          <p:nvPr/>
        </p:nvSpPr>
        <p:spPr>
          <a:xfrm>
            <a:off x="1576388" y="26511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grow on a tree.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262718F7-3A61-4AB3-9208-BEB3CE3E91C9}"/>
              </a:ext>
            </a:extLst>
          </p:cNvPr>
          <p:cNvSpPr/>
          <p:nvPr/>
        </p:nvSpPr>
        <p:spPr>
          <a:xfrm>
            <a:off x="1001713" y="2660650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0646E7B1-C6A9-4527-96AC-8183EDB1B7F2}"/>
              </a:ext>
            </a:extLst>
          </p:cNvPr>
          <p:cNvSpPr/>
          <p:nvPr/>
        </p:nvSpPr>
        <p:spPr>
          <a:xfrm>
            <a:off x="1576388" y="32480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purple or red skin.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908F758F-35BA-4E60-82E3-56B7F931B9BB}"/>
              </a:ext>
            </a:extLst>
          </p:cNvPr>
          <p:cNvSpPr/>
          <p:nvPr/>
        </p:nvSpPr>
        <p:spPr>
          <a:xfrm>
            <a:off x="1001713" y="3255963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D4C99DD4-4E4F-4BC3-8408-1F369235881C}"/>
              </a:ext>
            </a:extLst>
          </p:cNvPr>
          <p:cNvSpPr/>
          <p:nvPr/>
        </p:nvSpPr>
        <p:spPr>
          <a:xfrm>
            <a:off x="1576388" y="3844925"/>
            <a:ext cx="2838450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a stone inside me.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4D9C5DB-CACB-4F54-AFBF-D27C44AE2A4F}"/>
              </a:ext>
            </a:extLst>
          </p:cNvPr>
          <p:cNvSpPr/>
          <p:nvPr/>
        </p:nvSpPr>
        <p:spPr>
          <a:xfrm>
            <a:off x="1001713" y="3852863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B402482-AFF6-4E4E-B926-A79AC1F9771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2238C4C5-D36F-406F-9D63-6D15DA04F4B2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CED3FB70-CACA-43D7-801E-39438995C2C0}"/>
              </a:ext>
            </a:extLst>
          </p:cNvPr>
          <p:cNvSpPr/>
          <p:nvPr/>
        </p:nvSpPr>
        <p:spPr>
          <a:xfrm>
            <a:off x="1576388" y="4449763"/>
            <a:ext cx="28384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soft to eat.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B045951E-B9A3-4EFB-9D18-DC78EA7F1EB9}"/>
              </a:ext>
            </a:extLst>
          </p:cNvPr>
          <p:cNvSpPr/>
          <p:nvPr/>
        </p:nvSpPr>
        <p:spPr>
          <a:xfrm>
            <a:off x="1001713" y="445770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7DB87B2-0344-4311-A901-3CC294A3CE27}"/>
              </a:ext>
            </a:extLst>
          </p:cNvPr>
          <p:cNvGrpSpPr>
            <a:grpSpLocks/>
          </p:cNvGrpSpPr>
          <p:nvPr/>
        </p:nvGrpSpPr>
        <p:grpSpPr bwMode="auto">
          <a:xfrm>
            <a:off x="5784850" y="2616200"/>
            <a:ext cx="1538288" cy="2400300"/>
            <a:chOff x="5811047" y="2546566"/>
            <a:chExt cx="1537600" cy="2399557"/>
          </a:xfrm>
        </p:grpSpPr>
        <p:sp>
          <p:nvSpPr>
            <p:cNvPr id="17423" name="Rectangle 18">
              <a:extLst>
                <a:ext uri="{FF2B5EF4-FFF2-40B4-BE49-F238E27FC236}">
                  <a16:creationId xmlns:a16="http://schemas.microsoft.com/office/drawing/2014/main" xmlns="" id="{9BA9F661-829F-45D4-B94D-A6DDC0C3D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047" y="4576791"/>
              <a:ext cx="153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plum!</a:t>
              </a:r>
            </a:p>
          </p:txBody>
        </p:sp>
        <p:pic>
          <p:nvPicPr>
            <p:cNvPr id="17424" name="Picture 12">
              <a:extLst>
                <a:ext uri="{FF2B5EF4-FFF2-40B4-BE49-F238E27FC236}">
                  <a16:creationId xmlns:a16="http://schemas.microsoft.com/office/drawing/2014/main" xmlns="" id="{5D3FC666-E306-4AC0-B302-F66972A4C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336" y="2546566"/>
              <a:ext cx="1451019" cy="191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975B736B-A7F0-4FD2-BCB2-E3EB9EA0556B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B61A54-A9D7-4408-8A37-B3FAC6A7D96F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xmlns="" id="{411E3C4A-843C-488F-9FBC-45AEB7D9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F18EBB62-24A5-4DBA-9737-7CF159234246}"/>
              </a:ext>
            </a:extLst>
          </p:cNvPr>
          <p:cNvSpPr/>
          <p:nvPr/>
        </p:nvSpPr>
        <p:spPr>
          <a:xfrm>
            <a:off x="1576388" y="26511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round and red.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01E4FA80-B146-4B14-910C-F050351EB338}"/>
              </a:ext>
            </a:extLst>
          </p:cNvPr>
          <p:cNvSpPr/>
          <p:nvPr/>
        </p:nvSpPr>
        <p:spPr>
          <a:xfrm>
            <a:off x="1001713" y="2660650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EEB8C49E-70F9-4774-9164-AA5429C82113}"/>
              </a:ext>
            </a:extLst>
          </p:cNvPr>
          <p:cNvSpPr/>
          <p:nvPr/>
        </p:nvSpPr>
        <p:spPr>
          <a:xfrm>
            <a:off x="1576388" y="32480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seeds inside me.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A4082F34-F650-444E-B498-EA46DD51985F}"/>
              </a:ext>
            </a:extLst>
          </p:cNvPr>
          <p:cNvSpPr/>
          <p:nvPr/>
        </p:nvSpPr>
        <p:spPr>
          <a:xfrm>
            <a:off x="1001713" y="3255963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2A0792F0-1A92-4E14-A64A-D440D0CA7BE1}"/>
              </a:ext>
            </a:extLst>
          </p:cNvPr>
          <p:cNvSpPr/>
          <p:nvPr/>
        </p:nvSpPr>
        <p:spPr>
          <a:xfrm>
            <a:off x="1576388" y="3844925"/>
            <a:ext cx="2838450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I can be cooked or eaten raw.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22C45CD-4937-47DD-B1DF-547260E85120}"/>
              </a:ext>
            </a:extLst>
          </p:cNvPr>
          <p:cNvSpPr/>
          <p:nvPr/>
        </p:nvSpPr>
        <p:spPr>
          <a:xfrm>
            <a:off x="1001713" y="3852863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A02144F-B791-41C1-BEDD-0878E25CB213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81AB564C-709A-487B-884E-A727683EB59F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7E1FC4CB-1CAE-426F-9326-9EC550A9B6F1}"/>
              </a:ext>
            </a:extLst>
          </p:cNvPr>
          <p:cNvSpPr/>
          <p:nvPr/>
        </p:nvSpPr>
        <p:spPr>
          <a:xfrm>
            <a:off x="1576388" y="4449763"/>
            <a:ext cx="28384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soft to eat.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E5EF8330-4C50-4899-B53B-47E7EE31A904}"/>
              </a:ext>
            </a:extLst>
          </p:cNvPr>
          <p:cNvSpPr/>
          <p:nvPr/>
        </p:nvSpPr>
        <p:spPr>
          <a:xfrm>
            <a:off x="1001713" y="445770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BD0B853-A00C-4655-8F00-835FD9C90A57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2662238"/>
            <a:ext cx="1744662" cy="2165350"/>
            <a:chOff x="5681529" y="2850747"/>
            <a:chExt cx="1744388" cy="2165043"/>
          </a:xfrm>
        </p:grpSpPr>
        <p:pic>
          <p:nvPicPr>
            <p:cNvPr id="18447" name="Picture 11">
              <a:extLst>
                <a:ext uri="{FF2B5EF4-FFF2-40B4-BE49-F238E27FC236}">
                  <a16:creationId xmlns:a16="http://schemas.microsoft.com/office/drawing/2014/main" xmlns="" id="{702F0EB7-5C1D-4A0B-9B44-554DA8B22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58" y="2850747"/>
              <a:ext cx="1713572" cy="159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Rectangle 19">
              <a:extLst>
                <a:ext uri="{FF2B5EF4-FFF2-40B4-BE49-F238E27FC236}">
                  <a16:creationId xmlns:a16="http://schemas.microsoft.com/office/drawing/2014/main" xmlns="" id="{DA7C02BE-EABF-4B5F-834B-46CB44404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529" y="4646458"/>
              <a:ext cx="1744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tomato!</a:t>
              </a:r>
            </a:p>
          </p:txBody>
        </p:sp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047F1A3C-C98F-4BB7-AB65-B8E5A6F6ABD2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B150FC-8200-4D76-8A3F-DC8A350E09DD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>
            <a:extLst>
              <a:ext uri="{FF2B5EF4-FFF2-40B4-BE49-F238E27FC236}">
                <a16:creationId xmlns:a16="http://schemas.microsoft.com/office/drawing/2014/main" xmlns="" id="{668FD140-9F16-4F02-8E51-1F95D905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45E9E182-C018-455B-A21D-4E83C980655B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EFD57CE2-3FF5-4965-AE64-EB7695F2FCA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A272BD69-284A-46ED-A24A-91884FF046E0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red or green.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071CC51-1401-417F-9633-2BD06E5CA2A3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9452F35C-AA83-476A-BCE5-43C773B23F54}"/>
              </a:ext>
            </a:extLst>
          </p:cNvPr>
          <p:cNvSpPr/>
          <p:nvPr/>
        </p:nvSpPr>
        <p:spPr>
          <a:xfrm>
            <a:off x="1619250" y="4125913"/>
            <a:ext cx="2736850" cy="639762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‘Granny Smith’ is a common variety of me.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11DB2F84-8D00-4E67-904D-D5703414F886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433B9404-35D4-44AB-8EFA-812D950C296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C3B4DCDA-E2F7-4960-A155-088BD7910AF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924401E-8DBE-4259-93E8-DEA3ADB17B6C}"/>
              </a:ext>
            </a:extLst>
          </p:cNvPr>
          <p:cNvGrpSpPr>
            <a:grpSpLocks/>
          </p:cNvGrpSpPr>
          <p:nvPr/>
        </p:nvGrpSpPr>
        <p:grpSpPr bwMode="auto">
          <a:xfrm>
            <a:off x="5654675" y="2678113"/>
            <a:ext cx="1695450" cy="2159000"/>
            <a:chOff x="5654481" y="2678834"/>
            <a:chExt cx="1696297" cy="2158255"/>
          </a:xfrm>
        </p:grpSpPr>
        <p:sp>
          <p:nvSpPr>
            <p:cNvPr id="19469" name="Rectangle 17">
              <a:extLst>
                <a:ext uri="{FF2B5EF4-FFF2-40B4-BE49-F238E27FC236}">
                  <a16:creationId xmlns:a16="http://schemas.microsoft.com/office/drawing/2014/main" xmlns="" id="{4CD05A40-F308-49AB-B111-16391EB6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481" y="4467757"/>
              <a:ext cx="16962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an apple!</a:t>
              </a:r>
            </a:p>
          </p:txBody>
        </p:sp>
        <p:pic>
          <p:nvPicPr>
            <p:cNvPr id="19470" name="Picture 32">
              <a:extLst>
                <a:ext uri="{FF2B5EF4-FFF2-40B4-BE49-F238E27FC236}">
                  <a16:creationId xmlns:a16="http://schemas.microsoft.com/office/drawing/2014/main" xmlns="" id="{5C0AF063-9ECC-4F0B-8A50-4C4D31F25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774" y="2678834"/>
              <a:ext cx="1277710" cy="171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B528F5D4-E1B5-41A4-9990-3337D7A59D05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74D2C7-AF5C-4B2A-9C67-AC96AE94DB50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>
            <a:extLst>
              <a:ext uri="{FF2B5EF4-FFF2-40B4-BE49-F238E27FC236}">
                <a16:creationId xmlns:a16="http://schemas.microsoft.com/office/drawing/2014/main" xmlns="" id="{BB09BD9E-336E-4653-A89C-C713D931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89AF9B9D-75AD-4C9A-B742-115CE37F7DD2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bitter.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70B3AD80-3C2B-4F64-8E46-8705F4EE6C1C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33714C64-1B2D-4FFF-943F-EDF56D468538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yellow.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5E1E069-DFD5-4425-9AE1-CE1BB9171D66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F12E80A6-5779-41FA-AABA-DCE8BBDABEC0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rind.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16E710A7-3042-481F-999C-FB4C964B601D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A8987557-2664-4E2B-AAEB-E11FFF085CD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44FAD0B8-27F0-4AAC-B888-1D794FA7D59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47435E-F604-4E61-8A71-DFB440C4E83F}"/>
              </a:ext>
            </a:extLst>
          </p:cNvPr>
          <p:cNvGrpSpPr>
            <a:grpSpLocks/>
          </p:cNvGrpSpPr>
          <p:nvPr/>
        </p:nvGrpSpPr>
        <p:grpSpPr bwMode="auto">
          <a:xfrm>
            <a:off x="5392738" y="2559050"/>
            <a:ext cx="2132012" cy="2278063"/>
            <a:chOff x="5392068" y="2558290"/>
            <a:chExt cx="2132682" cy="2278799"/>
          </a:xfrm>
        </p:grpSpPr>
        <p:sp>
          <p:nvSpPr>
            <p:cNvPr id="20493" name="Rectangle 17">
              <a:extLst>
                <a:ext uri="{FF2B5EF4-FFF2-40B4-BE49-F238E27FC236}">
                  <a16:creationId xmlns:a16="http://schemas.microsoft.com/office/drawing/2014/main" xmlns="" id="{B714BFC9-8AF9-45F0-BBD0-EE021DB43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878" y="4467757"/>
              <a:ext cx="1699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lemon!</a:t>
              </a:r>
            </a:p>
          </p:txBody>
        </p:sp>
        <p:pic>
          <p:nvPicPr>
            <p:cNvPr id="20494" name="Picture 2">
              <a:extLst>
                <a:ext uri="{FF2B5EF4-FFF2-40B4-BE49-F238E27FC236}">
                  <a16:creationId xmlns:a16="http://schemas.microsoft.com/office/drawing/2014/main" xmlns="" id="{BB56CA1C-3FD1-41C3-83D8-5A3B5A41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068" y="2558290"/>
              <a:ext cx="2132682" cy="181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574C1F42-DB97-4D61-90DF-3E633EC1F7EC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92D4E8-7798-4DA6-A942-4CE60DC23F6F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>
            <a:extLst>
              <a:ext uri="{FF2B5EF4-FFF2-40B4-BE49-F238E27FC236}">
                <a16:creationId xmlns:a16="http://schemas.microsoft.com/office/drawing/2014/main" xmlns="" id="{676560F2-4C58-40D4-90C2-CCC677F2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D582D7B9-CB6B-4DF1-866D-53143ABD3D18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5DF533A-54DB-494A-BC44-CC93691C2401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BCFE76A1-DB2A-48AA-A037-8615B629B8B8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red.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92A1E42B-4E98-439B-AFEF-01173F557A21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605F346E-7BE6-4760-B70D-47A29FD8EE16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used </a:t>
            </a:r>
            <a:r>
              <a:rPr lang="en-GB">
                <a:solidFill>
                  <a:schemeClr val="tx1"/>
                </a:solidFill>
              </a:rPr>
              <a:t>in jam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E5CD6500-4B71-4FC5-9CBC-570FD82AB922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C1F90C4D-4161-4C15-8667-B411438FEC1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2AB1086C-5D9E-4969-A07A-E2D5F5B00E07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80F1BE-C195-4C40-AE29-C2AE6D541A51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2657475"/>
            <a:ext cx="2266950" cy="2179638"/>
            <a:chOff x="5349378" y="2658203"/>
            <a:chExt cx="2267826" cy="2178886"/>
          </a:xfrm>
        </p:grpSpPr>
        <p:sp>
          <p:nvSpPr>
            <p:cNvPr id="21517" name="Rectangle 17">
              <a:extLst>
                <a:ext uri="{FF2B5EF4-FFF2-40B4-BE49-F238E27FC236}">
                  <a16:creationId xmlns:a16="http://schemas.microsoft.com/office/drawing/2014/main" xmlns="" id="{E92C8923-AE9D-47F6-9392-397D1BE4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268" y="4467757"/>
              <a:ext cx="2138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strawberry!</a:t>
              </a:r>
            </a:p>
          </p:txBody>
        </p:sp>
        <p:pic>
          <p:nvPicPr>
            <p:cNvPr id="21518" name="Picture 4">
              <a:extLst>
                <a:ext uri="{FF2B5EF4-FFF2-40B4-BE49-F238E27FC236}">
                  <a16:creationId xmlns:a16="http://schemas.microsoft.com/office/drawing/2014/main" xmlns="" id="{215A53D4-C438-4835-889A-08E81A0EB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378" y="2658203"/>
              <a:ext cx="2267826" cy="171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602DF6F2-D9AD-4C2D-9C70-85E05D0083E3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165C0A-61BF-457C-AF17-755ECECE993C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>
            <a:extLst>
              <a:ext uri="{FF2B5EF4-FFF2-40B4-BE49-F238E27FC236}">
                <a16:creationId xmlns:a16="http://schemas.microsoft.com/office/drawing/2014/main" xmlns="" id="{EEA0D4E8-49F2-4A80-8E18-836E7D75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1195A3DF-BDD0-4B7E-941B-280113FBDF7C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5122C0D8-A06A-4000-925B-44772E6525CA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99B28094-1FA5-4D1C-B7FC-C5910A7FC2C5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peel. 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D4060139-0369-4372-8E11-C8FFAD172CC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B41BFCD5-1C0E-4033-935E-48DC19745A33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can be made into juice.</a:t>
            </a:r>
            <a:endParaRPr lang="en-GB" dirty="0"/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0EBB8DD-7AA0-468F-B9B0-1C2CF54D473F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E71F9A0F-3033-44E3-9831-219B40A36D6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A1F24EA0-8E2A-4270-B679-AD04BF58D579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B5081F-4F6D-489E-ABA0-B323D53EB297}"/>
              </a:ext>
            </a:extLst>
          </p:cNvPr>
          <p:cNvGrpSpPr/>
          <p:nvPr/>
        </p:nvGrpSpPr>
        <p:grpSpPr>
          <a:xfrm>
            <a:off x="5521325" y="2541971"/>
            <a:ext cx="1906588" cy="2295142"/>
            <a:chOff x="5521325" y="2541971"/>
            <a:chExt cx="1906588" cy="22951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D3B8870-1A44-46FC-B5D6-D1EF59CD5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1325" y="2559050"/>
              <a:ext cx="1906588" cy="2278063"/>
              <a:chOff x="5521325" y="2559603"/>
              <a:chExt cx="1906402" cy="2277486"/>
            </a:xfrm>
          </p:grpSpPr>
          <p:sp>
            <p:nvSpPr>
              <p:cNvPr id="22541" name="Rectangle 17">
                <a:extLst>
                  <a:ext uri="{FF2B5EF4-FFF2-40B4-BE49-F238E27FC236}">
                    <a16:creationId xmlns:a16="http://schemas.microsoft.com/office/drawing/2014/main" xmlns="" id="{6ED9A8B6-BE97-42C9-BD22-7DAB745D6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541" y="4467757"/>
                <a:ext cx="18501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I am an orange!</a:t>
                </a:r>
              </a:p>
            </p:txBody>
          </p:sp>
          <p:sp>
            <p:nvSpPr>
              <p:cNvPr id="22542" name="Picture 2">
                <a:extLst>
                  <a:ext uri="{FF2B5EF4-FFF2-40B4-BE49-F238E27FC236}">
                    <a16:creationId xmlns:a16="http://schemas.microsoft.com/office/drawing/2014/main" xmlns="" id="{D46FCE76-E808-4181-B592-DA2FEEB13C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521325" y="2559603"/>
                <a:ext cx="1841671" cy="1891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03C4991-6B23-4BDA-8009-395E27920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1325" y="2541971"/>
              <a:ext cx="1875391" cy="1926353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53089937-F973-4E13-8A05-40CDF3CD07F7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DCB804-E10A-45F3-BD69-61CDB2E6B97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>
            <a:extLst>
              <a:ext uri="{FF2B5EF4-FFF2-40B4-BE49-F238E27FC236}">
                <a16:creationId xmlns:a16="http://schemas.microsoft.com/office/drawing/2014/main" xmlns="" id="{B0FD1AE1-C225-4A3B-9104-5C65879D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2104C776-A27D-4CD0-A500-46E7145A1766}"/>
              </a:ext>
            </a:extLst>
          </p:cNvPr>
          <p:cNvSpPr/>
          <p:nvPr/>
        </p:nvSpPr>
        <p:spPr>
          <a:xfrm>
            <a:off x="1619250" y="29321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AD136A11-D87D-4622-A32A-32B8508AEA86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B23FF19D-0467-434A-8F38-A0C55828725E}"/>
              </a:ext>
            </a:extLst>
          </p:cNvPr>
          <p:cNvSpPr/>
          <p:nvPr/>
        </p:nvSpPr>
        <p:spPr>
          <a:xfrm>
            <a:off x="1619250" y="35290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fit in your hand.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735F0659-4B17-4EA3-A770-E10211D4449D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2615E03B-BD25-4DBE-82C1-2B4ED37558FC}"/>
              </a:ext>
            </a:extLst>
          </p:cNvPr>
          <p:cNvSpPr/>
          <p:nvPr/>
        </p:nvSpPr>
        <p:spPr>
          <a:xfrm>
            <a:off x="1619250" y="41259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can be eaten raw or baked.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62CCDE7-72DF-402C-AFFC-9261893A54E0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3928C141-2E80-4537-BD97-7B5284F7C0E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41E93A35-6F56-40DA-81F0-C0AC013B057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EF6A23-B566-46EA-9603-001EB3C0D1A6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2538413"/>
            <a:ext cx="1465262" cy="2384425"/>
            <a:chOff x="5919416" y="2513719"/>
            <a:chExt cx="1465466" cy="2384234"/>
          </a:xfrm>
        </p:grpSpPr>
        <p:sp>
          <p:nvSpPr>
            <p:cNvPr id="23565" name="Rectangle 17">
              <a:extLst>
                <a:ext uri="{FF2B5EF4-FFF2-40B4-BE49-F238E27FC236}">
                  <a16:creationId xmlns:a16="http://schemas.microsoft.com/office/drawing/2014/main" xmlns="" id="{33EC4B3A-5334-4C09-9466-164420BF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416" y="4528621"/>
              <a:ext cx="14654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pear!</a:t>
              </a:r>
            </a:p>
          </p:txBody>
        </p:sp>
        <p:pic>
          <p:nvPicPr>
            <p:cNvPr id="23566" name="Picture 4">
              <a:extLst>
                <a:ext uri="{FF2B5EF4-FFF2-40B4-BE49-F238E27FC236}">
                  <a16:creationId xmlns:a16="http://schemas.microsoft.com/office/drawing/2014/main" xmlns="" id="{EB55E376-CADC-4CFB-B212-0DE3C37E9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416" y="2513719"/>
              <a:ext cx="1353839" cy="20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4A41F296-939E-4EC8-BB3D-E01E99943DE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CC1AD5A-1AFC-4CB6-A56D-8200A1083116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>
            <a:extLst>
              <a:ext uri="{FF2B5EF4-FFF2-40B4-BE49-F238E27FC236}">
                <a16:creationId xmlns:a16="http://schemas.microsoft.com/office/drawing/2014/main" xmlns="" id="{9268FE03-3A9F-433C-9899-4C79656F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495D8C25-C6ED-436D-9979-C78CB78FB894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small.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21CA738-BC22-43C7-8B1D-DF200D1E0D89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E983804F-CC09-4A67-BA6E-438348EE1D53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E2EA621E-E92D-41DC-AF11-60941361A2AE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A0B1D1D1-8D71-4F5C-B9AB-55F27784713F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tart.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46205C2B-D71D-44B1-815E-921C1059C66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D73DD7B8-1693-474E-ACC2-B9534D598B4A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7FF28674-55EA-4FB8-88BF-2BF33AC538D3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90904E6-8EE8-47EB-97E1-A7D390387BAA}"/>
              </a:ext>
            </a:extLst>
          </p:cNvPr>
          <p:cNvGrpSpPr/>
          <p:nvPr/>
        </p:nvGrpSpPr>
        <p:grpSpPr>
          <a:xfrm>
            <a:off x="5413375" y="2932113"/>
            <a:ext cx="2393950" cy="1874837"/>
            <a:chOff x="5413375" y="2932113"/>
            <a:chExt cx="2393950" cy="18748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6527974-C508-41E6-A5FD-6C0D9ADAA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3375" y="3016250"/>
              <a:ext cx="2393950" cy="1790700"/>
              <a:chOff x="5413405" y="3016615"/>
              <a:chExt cx="2393605" cy="1790851"/>
            </a:xfrm>
          </p:grpSpPr>
          <p:sp>
            <p:nvSpPr>
              <p:cNvPr id="24589" name="Rectangle 17">
                <a:extLst>
                  <a:ext uri="{FF2B5EF4-FFF2-40B4-BE49-F238E27FC236}">
                    <a16:creationId xmlns:a16="http://schemas.microsoft.com/office/drawing/2014/main" xmlns="" id="{E4591BFE-2C43-4EDD-82FB-DC8FD8573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405" y="4438134"/>
                <a:ext cx="23936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I am a black currant!</a:t>
                </a:r>
              </a:p>
            </p:txBody>
          </p:sp>
          <p:sp>
            <p:nvSpPr>
              <p:cNvPr id="24590" name="Picture 6">
                <a:extLst>
                  <a:ext uri="{FF2B5EF4-FFF2-40B4-BE49-F238E27FC236}">
                    <a16:creationId xmlns:a16="http://schemas.microsoft.com/office/drawing/2014/main" xmlns="" id="{93B4028C-ACEA-44E1-B8B1-1A4EC2660E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56851" y="3016615"/>
                <a:ext cx="1288455" cy="1262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9232D29-2E39-4FFB-AAD9-1C7D26293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895" b="39334"/>
            <a:stretch/>
          </p:blipFill>
          <p:spPr>
            <a:xfrm>
              <a:off x="5539663" y="2932113"/>
              <a:ext cx="2103826" cy="1415049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AF067E07-E20A-4B75-8ADC-0E8F11BD04FC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975DE4E-A5E7-4769-9F08-51333EE7133D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>
            <a:extLst>
              <a:ext uri="{FF2B5EF4-FFF2-40B4-BE49-F238E27FC236}">
                <a16:creationId xmlns:a16="http://schemas.microsoft.com/office/drawing/2014/main" xmlns="" id="{D4F28D92-AC40-46C4-90C9-A5B55BCF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2995B8C9-A159-4057-A548-7C21D68BEED1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sour.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F47DFC84-1D7C-4AC7-BCFF-B54704BF098D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12D873AE-4F3B-4177-9FF9-805D2AA8B44C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pink inside. 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D32E9FA-3026-4045-BE3C-496764222E31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1EA9DB05-6AE9-443A-8C20-C64A86BFB188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BC66DC8B-014A-4C15-BCF3-50062C607055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E57DAB28-0AED-4E1C-817E-0D02665EC3F4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09F2DC6-195F-40D1-ADD6-E6D31A98AEA7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EA1D5F1-1475-44E8-845E-52727514A7E6}"/>
              </a:ext>
            </a:extLst>
          </p:cNvPr>
          <p:cNvGrpSpPr>
            <a:grpSpLocks/>
          </p:cNvGrpSpPr>
          <p:nvPr/>
        </p:nvGrpSpPr>
        <p:grpSpPr bwMode="auto">
          <a:xfrm>
            <a:off x="5446713" y="2738438"/>
            <a:ext cx="2522537" cy="2068512"/>
            <a:chOff x="5446961" y="2738251"/>
            <a:chExt cx="2522048" cy="2069215"/>
          </a:xfrm>
        </p:grpSpPr>
        <p:sp>
          <p:nvSpPr>
            <p:cNvPr id="25613" name="Rectangle 17">
              <a:extLst>
                <a:ext uri="{FF2B5EF4-FFF2-40B4-BE49-F238E27FC236}">
                  <a16:creationId xmlns:a16="http://schemas.microsoft.com/office/drawing/2014/main" xmlns="" id="{19812EBB-9A19-446C-B4B6-7DDC39FD9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538" y="4438134"/>
              <a:ext cx="20393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grapefruit!</a:t>
              </a:r>
            </a:p>
          </p:txBody>
        </p:sp>
        <p:pic>
          <p:nvPicPr>
            <p:cNvPr id="25614" name="Picture 2">
              <a:extLst>
                <a:ext uri="{FF2B5EF4-FFF2-40B4-BE49-F238E27FC236}">
                  <a16:creationId xmlns:a16="http://schemas.microsoft.com/office/drawing/2014/main" xmlns="" id="{F7392557-21A4-4EB3-B0EE-E10679AC8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61" y="2738251"/>
              <a:ext cx="2522048" cy="161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743F233-338F-4163-9C7D-7276643B15AF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28102F-95FE-47E2-899E-C406E91635A8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itle 20">
            <a:extLst>
              <a:ext uri="{FF2B5EF4-FFF2-40B4-BE49-F238E27FC236}">
                <a16:creationId xmlns:a16="http://schemas.microsoft.com/office/drawing/2014/main" xmlns="" id="{13D81D53-0D07-4993-8126-622E8A25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9E14066C-F835-43E7-AD94-750F9AC98804}"/>
              </a:ext>
            </a:extLst>
          </p:cNvPr>
          <p:cNvSpPr/>
          <p:nvPr/>
        </p:nvSpPr>
        <p:spPr>
          <a:xfrm>
            <a:off x="1698625" y="2932113"/>
            <a:ext cx="210661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small.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9F1E8413-0214-408E-B1B7-685D60F6B846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4DC20D57-F232-49F4-947D-67E570AED2EB}"/>
              </a:ext>
            </a:extLst>
          </p:cNvPr>
          <p:cNvSpPr/>
          <p:nvPr/>
        </p:nvSpPr>
        <p:spPr>
          <a:xfrm>
            <a:off x="1698625" y="3529013"/>
            <a:ext cx="210661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taste sweet.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ED22D8D-BCB3-42F7-8D60-696844EBB7F5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F946958F-1225-4200-A62F-56AFBC36B894}"/>
              </a:ext>
            </a:extLst>
          </p:cNvPr>
          <p:cNvSpPr/>
          <p:nvPr/>
        </p:nvSpPr>
        <p:spPr>
          <a:xfrm>
            <a:off x="1698625" y="4125913"/>
            <a:ext cx="210661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blue.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8DC2BD2-4AB4-4B8F-884A-CAB84BE33E97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BEEE17C-28B9-467C-A6C9-A63EC6F66CF2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7E52482E-30FB-4F67-8DB3-61BE9B615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139794B-D45C-4176-8B84-EE18045694EF}"/>
              </a:ext>
            </a:extLst>
          </p:cNvPr>
          <p:cNvGrpSpPr>
            <a:grpSpLocks/>
          </p:cNvGrpSpPr>
          <p:nvPr/>
        </p:nvGrpSpPr>
        <p:grpSpPr bwMode="auto">
          <a:xfrm>
            <a:off x="5521325" y="2700338"/>
            <a:ext cx="2065338" cy="2154237"/>
            <a:chOff x="5520823" y="2588623"/>
            <a:chExt cx="2066010" cy="2154588"/>
          </a:xfrm>
        </p:grpSpPr>
        <p:pic>
          <p:nvPicPr>
            <p:cNvPr id="8205" name="Picture 12">
              <a:extLst>
                <a:ext uri="{FF2B5EF4-FFF2-40B4-BE49-F238E27FC236}">
                  <a16:creationId xmlns:a16="http://schemas.microsoft.com/office/drawing/2014/main" xmlns="" id="{DE36B3EA-BA84-4EB3-80F7-576E1D191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823" y="2588623"/>
              <a:ext cx="2066010" cy="168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Rectangle 13">
              <a:extLst>
                <a:ext uri="{FF2B5EF4-FFF2-40B4-BE49-F238E27FC236}">
                  <a16:creationId xmlns:a16="http://schemas.microsoft.com/office/drawing/2014/main" xmlns="" id="{F095A6E3-813D-44CA-A06C-C3753E58C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196" y="4373879"/>
              <a:ext cx="19992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 I am blueberries!</a:t>
              </a:r>
            </a:p>
          </p:txBody>
        </p:sp>
      </p:grp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xmlns="" id="{9E5FD0D4-EAAE-4B12-942D-C2500003B6A7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062B9B-007C-43E1-9294-68E3E7349E15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>
            <a:extLst>
              <a:ext uri="{FF2B5EF4-FFF2-40B4-BE49-F238E27FC236}">
                <a16:creationId xmlns:a16="http://schemas.microsoft.com/office/drawing/2014/main" xmlns="" id="{05B1DAC1-84EF-4EB8-8EFD-62B691AB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0EDB5063-C6C7-42A2-AC1E-1C637EFA2438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small.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1CD912E9-CA15-4ED1-B2E4-97294D3305B9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1C6BA421-EF8A-4C37-B772-D8338C277395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a berry.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8C020AA1-CA5D-4086-8028-5F936BAA603C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DDD8CE2C-3ABD-440C-84C4-AED32E023758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red or purple.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37DBFEDE-A8A6-437C-8130-240F0790D030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853A57F-5C4B-4B04-944C-82DE8FE2FD7C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EE772EEA-C271-4F78-8E3C-F4C7EBD5949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50F454-8537-4C5F-9734-4FEB8FCB7F20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2754313"/>
            <a:ext cx="1997075" cy="2052637"/>
            <a:chOff x="5611378" y="2753645"/>
            <a:chExt cx="1997663" cy="2053821"/>
          </a:xfrm>
        </p:grpSpPr>
        <p:sp>
          <p:nvSpPr>
            <p:cNvPr id="26637" name="Rectangle 17">
              <a:extLst>
                <a:ext uri="{FF2B5EF4-FFF2-40B4-BE49-F238E27FC236}">
                  <a16:creationId xmlns:a16="http://schemas.microsoft.com/office/drawing/2014/main" xmlns="" id="{A945E155-8857-43EE-8225-C2E8612F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378" y="4438134"/>
              <a:ext cx="19976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raspberry!</a:t>
              </a:r>
            </a:p>
          </p:txBody>
        </p:sp>
        <p:pic>
          <p:nvPicPr>
            <p:cNvPr id="26638" name="Picture 4">
              <a:extLst>
                <a:ext uri="{FF2B5EF4-FFF2-40B4-BE49-F238E27FC236}">
                  <a16:creationId xmlns:a16="http://schemas.microsoft.com/office/drawing/2014/main" xmlns="" id="{85B2F80B-B4B3-4991-BEF2-55A016E49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292" y="2753645"/>
              <a:ext cx="1865834" cy="160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A560DDB4-8510-490F-A1C4-EA99C9B9153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28828B-B3A2-411B-BE72-256AC7C5DD22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>
            <a:extLst>
              <a:ext uri="{FF2B5EF4-FFF2-40B4-BE49-F238E27FC236}">
                <a16:creationId xmlns:a16="http://schemas.microsoft.com/office/drawing/2014/main" xmlns="" id="{4DDF6D42-3FE3-4851-931E-090B1F1D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B489299F-8C56-4D53-A75E-58C325703351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sour.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46594A2-5AF2-4B9E-B6C6-53AA468F9E3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315B7914-2464-4230-B5F1-E39529E5883E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green.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D022421-972A-41E4-A94A-06DF133A611B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ADB0ED-55FC-4608-ABDD-33C269FBB69A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rind.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DF217267-22BF-4A55-9067-3D389801F7C5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F7485DC8-FCC6-4277-B74B-E38C5785D759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B21C9CE3-A170-4661-97A5-20BDA5E3B30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C289E-DBB9-4DE4-9153-C52B1FA9D02E}"/>
              </a:ext>
            </a:extLst>
          </p:cNvPr>
          <p:cNvGrpSpPr/>
          <p:nvPr/>
        </p:nvGrpSpPr>
        <p:grpSpPr>
          <a:xfrm>
            <a:off x="5407025" y="2932113"/>
            <a:ext cx="2470967" cy="1874837"/>
            <a:chOff x="5407025" y="2932113"/>
            <a:chExt cx="2470967" cy="18748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B24E8D7-93F3-4007-9A58-862730FF2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7025" y="2932113"/>
              <a:ext cx="2406650" cy="1874837"/>
              <a:chOff x="5406683" y="2932113"/>
              <a:chExt cx="2406335" cy="1875353"/>
            </a:xfrm>
          </p:grpSpPr>
          <p:sp>
            <p:nvSpPr>
              <p:cNvPr id="27661" name="Rectangle 17">
                <a:extLst>
                  <a:ext uri="{FF2B5EF4-FFF2-40B4-BE49-F238E27FC236}">
                    <a16:creationId xmlns:a16="http://schemas.microsoft.com/office/drawing/2014/main" xmlns="" id="{D109FEF3-832A-43C8-8A27-F0F17FECE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3889" y="4438134"/>
                <a:ext cx="14526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lime!</a:t>
                </a:r>
              </a:p>
            </p:txBody>
          </p:sp>
          <p:sp>
            <p:nvSpPr>
              <p:cNvPr id="27662" name="Picture 6">
                <a:extLst>
                  <a:ext uri="{FF2B5EF4-FFF2-40B4-BE49-F238E27FC236}">
                    <a16:creationId xmlns:a16="http://schemas.microsoft.com/office/drawing/2014/main" xmlns="" id="{C9493680-CE20-480A-A61A-E2AFD7C40B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06683" y="2932113"/>
                <a:ext cx="2406335" cy="1336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C73FBE4-24CD-4075-A79A-76548B62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025" y="2933032"/>
              <a:ext cx="2470967" cy="1371911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67150FB5-9075-467F-84BE-72632219D250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005B91-7731-4156-8D78-686CD6F3A8B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5" name="Title 20">
            <a:extLst>
              <a:ext uri="{FF2B5EF4-FFF2-40B4-BE49-F238E27FC236}">
                <a16:creationId xmlns:a16="http://schemas.microsoft.com/office/drawing/2014/main" xmlns="" id="{C222CEE5-E780-4AD3-AB28-0DFC765E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30A9FCBF-8662-4F05-B87B-8F71D21ED3FC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854EBEE-C7DA-465B-927B-2D6571DEB5B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64FF2F4-EE66-43C7-917D-4F5CBF746E85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spikey top.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D8A7F148-2A81-45AE-928B-01121D8FF453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E60C3553-80BD-4B56-8794-8A29C6E16BC5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canned in rings.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493DA714-E553-42EC-AB2B-BA6096488426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F9F0EB09-B59B-49EE-8A3D-AD312FF5F868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5BD819EA-8C48-489D-A0CC-1563D7907DB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45482E9-493B-4F41-8313-42149F04EAF8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2430463"/>
            <a:ext cx="1990725" cy="2676525"/>
            <a:chOff x="5533500" y="2430710"/>
            <a:chExt cx="1991251" cy="2676804"/>
          </a:xfrm>
        </p:grpSpPr>
        <p:sp>
          <p:nvSpPr>
            <p:cNvPr id="28685" name="Rectangle 17">
              <a:extLst>
                <a:ext uri="{FF2B5EF4-FFF2-40B4-BE49-F238E27FC236}">
                  <a16:creationId xmlns:a16="http://schemas.microsoft.com/office/drawing/2014/main" xmlns="" id="{01FCCAC1-7CF1-4D81-97E2-22B6C4C0A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500" y="4738182"/>
              <a:ext cx="19912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pineapple!</a:t>
              </a:r>
            </a:p>
          </p:txBody>
        </p:sp>
        <p:pic>
          <p:nvPicPr>
            <p:cNvPr id="28686" name="Picture 2">
              <a:extLst>
                <a:ext uri="{FF2B5EF4-FFF2-40B4-BE49-F238E27FC236}">
                  <a16:creationId xmlns:a16="http://schemas.microsoft.com/office/drawing/2014/main" xmlns="" id="{F9C81D24-B42D-4FA7-BB35-E1243B525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253" y="2430710"/>
              <a:ext cx="1077444" cy="23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FD5ACF83-961B-4E88-88C7-53DFE221215B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small.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a berry.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black.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CA7E58D-8B96-4C5E-B578-961CF96AFA4D}"/>
              </a:ext>
            </a:extLst>
          </p:cNvPr>
          <p:cNvGrpSpPr/>
          <p:nvPr/>
        </p:nvGrpSpPr>
        <p:grpSpPr>
          <a:xfrm>
            <a:off x="5629275" y="2668690"/>
            <a:ext cx="2097088" cy="2323998"/>
            <a:chOff x="5629275" y="2668690"/>
            <a:chExt cx="2097088" cy="23239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9275" y="2686050"/>
              <a:ext cx="2097088" cy="2306638"/>
              <a:chOff x="5629013" y="2685435"/>
              <a:chExt cx="2097049" cy="2306697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9013" y="4622235"/>
                <a:ext cx="2097049" cy="369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</a:t>
                </a:r>
                <a:r>
                  <a:rPr lang="en-GB" altLang="en-US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</a:t>
                </a:r>
                <a:r>
                  <a:rPr lang="en-GB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lackberry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509D19-61E9-4FBB-BD21-7CE0C6B3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3786" y="2668690"/>
              <a:ext cx="1584266" cy="1840379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grow in the ground.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can be white or red.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might have eyes!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0EC560-21D0-49D0-AC05-FBE312B68B72}"/>
              </a:ext>
            </a:extLst>
          </p:cNvPr>
          <p:cNvGrpSpPr/>
          <p:nvPr/>
        </p:nvGrpSpPr>
        <p:grpSpPr>
          <a:xfrm>
            <a:off x="5214813" y="2686050"/>
            <a:ext cx="2596704" cy="2155539"/>
            <a:chOff x="5214813" y="2686050"/>
            <a:chExt cx="2596704" cy="21555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9275" y="2686050"/>
              <a:ext cx="1895474" cy="2155539"/>
              <a:chOff x="5629013" y="2685435"/>
              <a:chExt cx="1895439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230" y="4471688"/>
                <a:ext cx="1672222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</a:t>
                </a:r>
                <a:r>
                  <a:rPr lang="en-GB" altLang="en-US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potato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226EF1A-54BC-4010-B147-C1E90B7A7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4813" y="3068595"/>
              <a:ext cx="2596704" cy="126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5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white.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green leaves.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look like a little tree.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FE0341-7C12-456B-9394-653ECB31ED3C}"/>
              </a:ext>
            </a:extLst>
          </p:cNvPr>
          <p:cNvGrpSpPr/>
          <p:nvPr/>
        </p:nvGrpSpPr>
        <p:grpSpPr>
          <a:xfrm>
            <a:off x="5611244" y="2631522"/>
            <a:ext cx="2154757" cy="2210067"/>
            <a:chOff x="5611244" y="2631522"/>
            <a:chExt cx="2154757" cy="22100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244" y="2686050"/>
              <a:ext cx="2154757" cy="2155539"/>
              <a:chOff x="5610982" y="2685435"/>
              <a:chExt cx="2154717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982" y="4471688"/>
                <a:ext cx="2154717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</a:t>
                </a:r>
                <a:r>
                  <a:rPr lang="en-GB" altLang="en-US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cauliflower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63D0F97-D9FD-4153-A969-3DE1B651A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131" y="2631522"/>
              <a:ext cx="1794982" cy="1794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7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grow in trees.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yellow skin.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white inside.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4210F87-117F-4B00-8C5E-37A1A5054F88}"/>
              </a:ext>
            </a:extLst>
          </p:cNvPr>
          <p:cNvGrpSpPr/>
          <p:nvPr/>
        </p:nvGrpSpPr>
        <p:grpSpPr>
          <a:xfrm>
            <a:off x="5646049" y="2686050"/>
            <a:ext cx="1977306" cy="2155539"/>
            <a:chOff x="5646049" y="2686050"/>
            <a:chExt cx="1977306" cy="21555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049" y="2686050"/>
              <a:ext cx="1953183" cy="2155539"/>
              <a:chOff x="5629013" y="2685435"/>
              <a:chExt cx="1953148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4524" y="4471688"/>
                <a:ext cx="1787637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</a:t>
                </a:r>
                <a:r>
                  <a:rPr lang="en-GB" altLang="en-US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banana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F6C290E-4C9F-415F-B94F-3BE1D0B6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7439" y="2740467"/>
              <a:ext cx="1835916" cy="159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7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6EA65468-00C8-44A7-BA06-22D60DDF6073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9722A558-758C-4A70-A203-F70F2DDC24C2}"/>
              </a:ext>
            </a:extLst>
          </p:cNvPr>
          <p:cNvSpPr/>
          <p:nvPr/>
        </p:nvSpPr>
        <p:spPr>
          <a:xfrm>
            <a:off x="3977138" y="3429000"/>
            <a:ext cx="1190480" cy="64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C847C2-D064-4709-8FA0-9BB14BE18518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8D1AAF4C-9F49-426A-8ECD-A9D93F8B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B56D39ED-1B38-42B6-8690-4DD4F230319E}"/>
              </a:ext>
            </a:extLst>
          </p:cNvPr>
          <p:cNvSpPr/>
          <p:nvPr/>
        </p:nvSpPr>
        <p:spPr>
          <a:xfrm>
            <a:off x="1581150" y="29321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grow in a pod.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D58B65E-2FF6-44F6-A376-2B39A9A76EFF}"/>
              </a:ext>
            </a:extLst>
          </p:cNvPr>
          <p:cNvSpPr/>
          <p:nvPr/>
        </p:nvSpPr>
        <p:spPr>
          <a:xfrm>
            <a:off x="10064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EDB3F0E4-5D23-4F7C-BBA7-D5863AF11035}"/>
              </a:ext>
            </a:extLst>
          </p:cNvPr>
          <p:cNvSpPr/>
          <p:nvPr/>
        </p:nvSpPr>
        <p:spPr>
          <a:xfrm>
            <a:off x="1581150" y="35290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small and round.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DD70A349-B0B1-4E07-BFE2-9FBBE42D6A52}"/>
              </a:ext>
            </a:extLst>
          </p:cNvPr>
          <p:cNvSpPr/>
          <p:nvPr/>
        </p:nvSpPr>
        <p:spPr>
          <a:xfrm>
            <a:off x="10064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895ECFDD-C52B-4BD5-82BC-8EE96BBC1C20}"/>
              </a:ext>
            </a:extLst>
          </p:cNvPr>
          <p:cNvSpPr/>
          <p:nvPr/>
        </p:nvSpPr>
        <p:spPr>
          <a:xfrm>
            <a:off x="1581150" y="41259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green.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2CA7872-D1F4-4A6D-B744-75BED8D533C5}"/>
              </a:ext>
            </a:extLst>
          </p:cNvPr>
          <p:cNvSpPr/>
          <p:nvPr/>
        </p:nvSpPr>
        <p:spPr>
          <a:xfrm>
            <a:off x="10064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82F1E87-C14C-493F-A8E2-C4DD94A5C16C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437F67EA-60D6-4FB6-B1F2-19982B60BD9D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93DF526-64FC-4C04-90CE-2C3961242CB1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2921000"/>
            <a:ext cx="3127375" cy="1789113"/>
            <a:chOff x="4928099" y="2921200"/>
            <a:chExt cx="3127330" cy="1788988"/>
          </a:xfrm>
        </p:grpSpPr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xmlns="" id="{91FEDB44-0D11-40F9-98EB-85CC7B850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679" y="4340877"/>
              <a:ext cx="1494298" cy="36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are peas!</a:t>
              </a:r>
            </a:p>
          </p:txBody>
        </p:sp>
        <p:pic>
          <p:nvPicPr>
            <p:cNvPr id="9230" name="Picture 15">
              <a:extLst>
                <a:ext uri="{FF2B5EF4-FFF2-40B4-BE49-F238E27FC236}">
                  <a16:creationId xmlns:a16="http://schemas.microsoft.com/office/drawing/2014/main" xmlns="" id="{DB44636C-5240-4941-9E1E-5543171D0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099" y="2921200"/>
              <a:ext cx="3127330" cy="123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C9D07E0-9B75-4517-AB31-376061A1ACC4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72A418-3FE0-4FCD-858B-9BD4C62BAC69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xmlns="" id="{3FB733ED-9004-4E07-B690-99E4470B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D347D4E1-BF00-43E6-BFDE-5D4007DE1244}"/>
              </a:ext>
            </a:extLst>
          </p:cNvPr>
          <p:cNvSpPr/>
          <p:nvPr/>
        </p:nvSpPr>
        <p:spPr>
          <a:xfrm>
            <a:off x="1698625" y="29321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green.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6E997AA4-8F11-4C8E-AEB0-78FBB821AF4D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A91DCCF7-72D9-4A13-B534-18FBBE361E8D}"/>
              </a:ext>
            </a:extLst>
          </p:cNvPr>
          <p:cNvSpPr/>
          <p:nvPr/>
        </p:nvSpPr>
        <p:spPr>
          <a:xfrm>
            <a:off x="1698625" y="35290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cooked to eat.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54A6F47-1AC9-4C8A-BC4A-742D1E95F27C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B1F47E45-916C-4884-89FC-9ED5AC8F2B13}"/>
              </a:ext>
            </a:extLst>
          </p:cNvPr>
          <p:cNvSpPr/>
          <p:nvPr/>
        </p:nvSpPr>
        <p:spPr>
          <a:xfrm>
            <a:off x="1698625" y="41259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look like a little tree.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B4E83E1-9F5B-42C8-8552-73CBD6411713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A778AF9-D96E-43CD-A305-7AAAB9344180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DA90B59F-8F4E-45E7-AF3C-76BFDC24F41D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8AA206-BEAC-4F8F-9801-FDC98C06A645}"/>
              </a:ext>
            </a:extLst>
          </p:cNvPr>
          <p:cNvGrpSpPr>
            <a:grpSpLocks/>
          </p:cNvGrpSpPr>
          <p:nvPr/>
        </p:nvGrpSpPr>
        <p:grpSpPr bwMode="auto">
          <a:xfrm>
            <a:off x="5589588" y="2654300"/>
            <a:ext cx="1816100" cy="2246313"/>
            <a:chOff x="5545826" y="2674619"/>
            <a:chExt cx="1816091" cy="2247356"/>
          </a:xfrm>
        </p:grpSpPr>
        <p:pic>
          <p:nvPicPr>
            <p:cNvPr id="10253" name="Picture 10">
              <a:extLst>
                <a:ext uri="{FF2B5EF4-FFF2-40B4-BE49-F238E27FC236}">
                  <a16:creationId xmlns:a16="http://schemas.microsoft.com/office/drawing/2014/main" xmlns="" id="{D57356C1-415B-422C-A581-3B1CA454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42" y="2674619"/>
              <a:ext cx="1726475" cy="172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Rectangle 17">
              <a:extLst>
                <a:ext uri="{FF2B5EF4-FFF2-40B4-BE49-F238E27FC236}">
                  <a16:creationId xmlns:a16="http://schemas.microsoft.com/office/drawing/2014/main" xmlns="" id="{B67F2D5B-4119-4B17-B2B0-B41C363E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826" y="4552643"/>
              <a:ext cx="16161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broccoli!</a:t>
              </a:r>
            </a:p>
          </p:txBody>
        </p:sp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4CC20EDB-3FAF-41DF-8293-29D8E1AFFDF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5D228B-393F-4950-A441-024483639EA3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20">
            <a:extLst>
              <a:ext uri="{FF2B5EF4-FFF2-40B4-BE49-F238E27FC236}">
                <a16:creationId xmlns:a16="http://schemas.microsoft.com/office/drawing/2014/main" xmlns="" id="{EF5E17EF-7CD0-4D6A-9423-C8E76F45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50560684-F1E0-4CB2-B071-9F880D511F91}"/>
              </a:ext>
            </a:extLst>
          </p:cNvPr>
          <p:cNvSpPr/>
          <p:nvPr/>
        </p:nvSpPr>
        <p:spPr>
          <a:xfrm>
            <a:off x="1698625" y="29321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come in stalks.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BFFB96D-4136-4C90-8D0F-C15400285AC7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3F365C5A-9F14-499F-B9B5-63AD94AD823E}"/>
              </a:ext>
            </a:extLst>
          </p:cNvPr>
          <p:cNvSpPr/>
          <p:nvPr/>
        </p:nvSpPr>
        <p:spPr>
          <a:xfrm>
            <a:off x="1698625" y="35290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green and long.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75507EBF-8635-4358-B63A-50DAADD96F95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93A2AB85-0082-4988-A7D6-8FBE9E9402D7}"/>
              </a:ext>
            </a:extLst>
          </p:cNvPr>
          <p:cNvSpPr/>
          <p:nvPr/>
        </p:nvSpPr>
        <p:spPr>
          <a:xfrm>
            <a:off x="1698625" y="41259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crunchy.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34B91019-5CC2-40CC-84E1-7BB70491C2A4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16308D07-D193-4465-8954-4BE08D2F96F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262AD8B2-6268-4CCA-800F-74D5CFD65014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86903CC-DAF2-499A-896B-B225E82FB6B5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2535238"/>
            <a:ext cx="2516188" cy="2132012"/>
            <a:chOff x="4964883" y="2767793"/>
            <a:chExt cx="2515780" cy="2133227"/>
          </a:xfrm>
        </p:grpSpPr>
        <p:sp>
          <p:nvSpPr>
            <p:cNvPr id="11277" name="Rectangle 17">
              <a:extLst>
                <a:ext uri="{FF2B5EF4-FFF2-40B4-BE49-F238E27FC236}">
                  <a16:creationId xmlns:a16="http://schemas.microsoft.com/office/drawing/2014/main" xmlns="" id="{22DDED45-2669-4D76-8064-A0C1EA8A0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153" y="4531688"/>
              <a:ext cx="1420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celery!</a:t>
              </a:r>
            </a:p>
          </p:txBody>
        </p:sp>
        <p:pic>
          <p:nvPicPr>
            <p:cNvPr id="11278" name="Picture 12">
              <a:extLst>
                <a:ext uri="{FF2B5EF4-FFF2-40B4-BE49-F238E27FC236}">
                  <a16:creationId xmlns:a16="http://schemas.microsoft.com/office/drawing/2014/main" xmlns="" id="{75F551CA-225D-4518-8589-DECD437E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1685">
              <a:off x="4964883" y="2767793"/>
              <a:ext cx="2515780" cy="185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F45CF671-1769-4244-8CAC-82BB498E431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FE51F8-0616-4859-B37E-0F6977CE9F64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20">
            <a:extLst>
              <a:ext uri="{FF2B5EF4-FFF2-40B4-BE49-F238E27FC236}">
                <a16:creationId xmlns:a16="http://schemas.microsoft.com/office/drawing/2014/main" xmlns="" id="{4F7CFBBA-AD91-4F15-BA25-388C39CD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3A4D5C5B-5731-44B8-BDE4-114A6A0C8A39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grow in bunches.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C4196546-D17A-4484-8A61-455C14225C6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4338FBA9-7043-437A-AC63-B6005A909264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can be red or green.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C59DD57-0919-4420-A1A6-25A65347A870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96427DB6-B80D-4319-9D1A-4043CB25218D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small and sweet.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70B8126-A571-4987-B861-9E504B019AA4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2ECA19C-061D-4A72-85A5-C1C7092CB89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A4ABFC3E-F8AF-411D-B1C7-8D8B2C466112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EBB035E-B74E-4563-9A7A-78DAE270C7C1}"/>
              </a:ext>
            </a:extLst>
          </p:cNvPr>
          <p:cNvGrpSpPr>
            <a:grpSpLocks/>
          </p:cNvGrpSpPr>
          <p:nvPr/>
        </p:nvGrpSpPr>
        <p:grpSpPr bwMode="auto">
          <a:xfrm>
            <a:off x="4738688" y="2555875"/>
            <a:ext cx="3073400" cy="2281238"/>
            <a:chOff x="4764218" y="2478220"/>
            <a:chExt cx="3074126" cy="2280066"/>
          </a:xfrm>
        </p:grpSpPr>
        <p:sp>
          <p:nvSpPr>
            <p:cNvPr id="12301" name="Rectangle 17">
              <a:extLst>
                <a:ext uri="{FF2B5EF4-FFF2-40B4-BE49-F238E27FC236}">
                  <a16:creationId xmlns:a16="http://schemas.microsoft.com/office/drawing/2014/main" xmlns="" id="{9C4EE992-175E-428F-A2F6-DE83E6A86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011" y="4389117"/>
              <a:ext cx="1711129" cy="369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are grapes!</a:t>
              </a:r>
            </a:p>
          </p:txBody>
        </p:sp>
        <p:pic>
          <p:nvPicPr>
            <p:cNvPr id="12302" name="Picture 11">
              <a:extLst>
                <a:ext uri="{FF2B5EF4-FFF2-40B4-BE49-F238E27FC236}">
                  <a16:creationId xmlns:a16="http://schemas.microsoft.com/office/drawing/2014/main" xmlns="" id="{4BD70C41-6226-404F-8E3D-65F321059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218" y="2478220"/>
              <a:ext cx="3074126" cy="184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xmlns="" id="{120F9E69-B2A5-4BB0-8893-0D57AB2AF300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3BC3FF-3E8D-42DA-90D6-3D8BC34A6929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xmlns="" id="{B0D9C7EF-C5A9-41FA-AB9F-1684B2D4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CEDAD35A-5AC9-4D4B-BF24-F61527FA3150}"/>
              </a:ext>
            </a:extLst>
          </p:cNvPr>
          <p:cNvSpPr/>
          <p:nvPr/>
        </p:nvSpPr>
        <p:spPr>
          <a:xfrm>
            <a:off x="1524000" y="29321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large.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01390F5-DB08-4A47-B5B4-BA770C4534B2}"/>
              </a:ext>
            </a:extLst>
          </p:cNvPr>
          <p:cNvSpPr/>
          <p:nvPr/>
        </p:nvSpPr>
        <p:spPr>
          <a:xfrm>
            <a:off x="94932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818FE123-424B-48BE-9DAB-2A97CCE0F75F}"/>
              </a:ext>
            </a:extLst>
          </p:cNvPr>
          <p:cNvSpPr/>
          <p:nvPr/>
        </p:nvSpPr>
        <p:spPr>
          <a:xfrm>
            <a:off x="1524000" y="35290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green on the outside.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073CA407-660A-420E-A83B-91C6E6A94988}"/>
              </a:ext>
            </a:extLst>
          </p:cNvPr>
          <p:cNvSpPr/>
          <p:nvPr/>
        </p:nvSpPr>
        <p:spPr>
          <a:xfrm>
            <a:off x="94932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0AB2FBF5-5B5E-403B-8146-8E53250116BC}"/>
              </a:ext>
            </a:extLst>
          </p:cNvPr>
          <p:cNvSpPr/>
          <p:nvPr/>
        </p:nvSpPr>
        <p:spPr>
          <a:xfrm>
            <a:off x="1524000" y="41259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pink on the inside.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7DBE13F-CA39-4218-A5B3-7A77F95BB40A}"/>
              </a:ext>
            </a:extLst>
          </p:cNvPr>
          <p:cNvSpPr/>
          <p:nvPr/>
        </p:nvSpPr>
        <p:spPr>
          <a:xfrm>
            <a:off x="94932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FAB0B78-26B2-4924-832D-2BBE2F119567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5266C4B2-7418-4CFB-945D-09A66D7C5EB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2F2AFE6-094E-47BC-AFB8-1AE043D38EE9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2538413"/>
            <a:ext cx="2473325" cy="2465387"/>
            <a:chOff x="5119595" y="2503713"/>
            <a:chExt cx="2473405" cy="2465014"/>
          </a:xfrm>
        </p:grpSpPr>
        <p:sp>
          <p:nvSpPr>
            <p:cNvPr id="13325" name="Rectangle 17">
              <a:extLst>
                <a:ext uri="{FF2B5EF4-FFF2-40B4-BE49-F238E27FC236}">
                  <a16:creationId xmlns:a16="http://schemas.microsoft.com/office/drawing/2014/main" xmlns="" id="{EEDF0DAA-E066-4A28-AD21-E0E27286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711" y="4599395"/>
              <a:ext cx="2225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watermelon!</a:t>
              </a:r>
            </a:p>
          </p:txBody>
        </p:sp>
        <p:pic>
          <p:nvPicPr>
            <p:cNvPr id="13326" name="Picture 10">
              <a:extLst>
                <a:ext uri="{FF2B5EF4-FFF2-40B4-BE49-F238E27FC236}">
                  <a16:creationId xmlns:a16="http://schemas.microsoft.com/office/drawing/2014/main" xmlns="" id="{2D644532-DCAF-4D6D-BB4C-0179CA17E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595" y="2503713"/>
              <a:ext cx="2422604" cy="20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E16CFCE-C46F-4B18-9DC5-DEA2BF950F1C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BE0324-D0BB-4599-896A-3537E24B2A0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xmlns="" id="{26C32B78-755F-4E42-B74C-C2A1A61D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8820174B-0713-49DB-984F-1963B3454B7F}"/>
              </a:ext>
            </a:extLst>
          </p:cNvPr>
          <p:cNvSpPr/>
          <p:nvPr/>
        </p:nvSpPr>
        <p:spPr>
          <a:xfrm>
            <a:off x="1497013" y="29321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grow in the ground.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EE640B9-2F47-48A8-A14A-7969A1A34CBE}"/>
              </a:ext>
            </a:extLst>
          </p:cNvPr>
          <p:cNvSpPr/>
          <p:nvPr/>
        </p:nvSpPr>
        <p:spPr>
          <a:xfrm>
            <a:off x="922338" y="29416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741A77C0-17D9-4291-884B-F5B2D8D18A6B}"/>
              </a:ext>
            </a:extLst>
          </p:cNvPr>
          <p:cNvSpPr/>
          <p:nvPr/>
        </p:nvSpPr>
        <p:spPr>
          <a:xfrm>
            <a:off x="1497013" y="35290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crunchy if eaten raw.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0AED95C9-3541-4695-969E-40E1FDC1EAF5}"/>
              </a:ext>
            </a:extLst>
          </p:cNvPr>
          <p:cNvSpPr/>
          <p:nvPr/>
        </p:nvSpPr>
        <p:spPr>
          <a:xfrm>
            <a:off x="922338" y="35385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E8777F90-4219-4F4E-97F9-A7A5880A56D2}"/>
              </a:ext>
            </a:extLst>
          </p:cNvPr>
          <p:cNvSpPr/>
          <p:nvPr/>
        </p:nvSpPr>
        <p:spPr>
          <a:xfrm>
            <a:off x="1497013" y="41259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orange.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FE531E37-3665-4D86-835F-1DE166C1DCE8}"/>
              </a:ext>
            </a:extLst>
          </p:cNvPr>
          <p:cNvSpPr/>
          <p:nvPr/>
        </p:nvSpPr>
        <p:spPr>
          <a:xfrm>
            <a:off x="922338" y="413385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2890046-B2B4-458F-809B-48506143EA9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5BDFDBA4-EFAF-4C47-9382-DC2214FFE0A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C10C976-8D6B-4F46-B6E5-B7494E957177}"/>
              </a:ext>
            </a:extLst>
          </p:cNvPr>
          <p:cNvGrpSpPr>
            <a:grpSpLocks/>
          </p:cNvGrpSpPr>
          <p:nvPr/>
        </p:nvGrpSpPr>
        <p:grpSpPr bwMode="auto">
          <a:xfrm>
            <a:off x="5133975" y="2544763"/>
            <a:ext cx="2587625" cy="2336800"/>
            <a:chOff x="4850674" y="2667203"/>
            <a:chExt cx="2586446" cy="2336360"/>
          </a:xfrm>
        </p:grpSpPr>
        <p:sp>
          <p:nvSpPr>
            <p:cNvPr id="14349" name="Rectangle 17">
              <a:extLst>
                <a:ext uri="{FF2B5EF4-FFF2-40B4-BE49-F238E27FC236}">
                  <a16:creationId xmlns:a16="http://schemas.microsoft.com/office/drawing/2014/main" xmlns="" id="{761D0EFF-63D4-4FD8-B799-11CD30ED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863" y="4634231"/>
              <a:ext cx="1636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carrot!</a:t>
              </a:r>
            </a:p>
          </p:txBody>
        </p:sp>
        <p:pic>
          <p:nvPicPr>
            <p:cNvPr id="14350" name="Picture 12">
              <a:extLst>
                <a:ext uri="{FF2B5EF4-FFF2-40B4-BE49-F238E27FC236}">
                  <a16:creationId xmlns:a16="http://schemas.microsoft.com/office/drawing/2014/main" xmlns="" id="{23A7DB77-8860-4430-97C8-B1C6C78A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674" y="2667203"/>
              <a:ext cx="2586446" cy="184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469111D-B199-4A51-B135-7284536F088E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6C55683-2B79-42E8-A92F-52F8E7966776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itle 20">
            <a:extLst>
              <a:ext uri="{FF2B5EF4-FFF2-40B4-BE49-F238E27FC236}">
                <a16:creationId xmlns:a16="http://schemas.microsoft.com/office/drawing/2014/main" xmlns="" id="{A84B842D-ED9C-4D74-BD1D-A10BB71E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F5CA8C5E-53E7-4A99-A4D0-599EFC5DFC7D}"/>
              </a:ext>
            </a:extLst>
          </p:cNvPr>
          <p:cNvSpPr/>
          <p:nvPr/>
        </p:nvSpPr>
        <p:spPr>
          <a:xfrm>
            <a:off x="1471613" y="2941638"/>
            <a:ext cx="3040062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used in salads.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F590653B-36AB-416D-95ED-E75C3EE974D2}"/>
              </a:ext>
            </a:extLst>
          </p:cNvPr>
          <p:cNvSpPr/>
          <p:nvPr/>
        </p:nvSpPr>
        <p:spPr>
          <a:xfrm>
            <a:off x="896938" y="29416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2FE091A5-F9AD-4BF7-9F1B-E944E7A7EEE1}"/>
              </a:ext>
            </a:extLst>
          </p:cNvPr>
          <p:cNvSpPr/>
          <p:nvPr/>
        </p:nvSpPr>
        <p:spPr>
          <a:xfrm>
            <a:off x="1471613" y="3538538"/>
            <a:ext cx="3040062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crunchy.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D9E6B09A-CE3E-4B36-B01B-D09B1865E26F}"/>
              </a:ext>
            </a:extLst>
          </p:cNvPr>
          <p:cNvSpPr/>
          <p:nvPr/>
        </p:nvSpPr>
        <p:spPr>
          <a:xfrm>
            <a:off x="896938" y="3546475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24AAB385-FF95-46EB-B914-A9CFB9EBB7EB}"/>
              </a:ext>
            </a:extLst>
          </p:cNvPr>
          <p:cNvSpPr/>
          <p:nvPr/>
        </p:nvSpPr>
        <p:spPr>
          <a:xfrm>
            <a:off x="1471613" y="4133850"/>
            <a:ext cx="3040062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 am long and have green skin.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4AC8969-30F3-463F-872E-F7912AAAB155}"/>
              </a:ext>
            </a:extLst>
          </p:cNvPr>
          <p:cNvSpPr/>
          <p:nvPr/>
        </p:nvSpPr>
        <p:spPr>
          <a:xfrm>
            <a:off x="896938" y="4143375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54896D0-F2AF-4E09-A7B7-2C105AAE25C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AE0E8478-80BF-4783-B7A9-C899EC7A29AA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E48709F-7FC7-4613-BAD2-C95ADD33EAA9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2622550"/>
            <a:ext cx="2876550" cy="2179638"/>
            <a:chOff x="5226505" y="2656812"/>
            <a:chExt cx="2876548" cy="2180014"/>
          </a:xfrm>
        </p:grpSpPr>
        <p:sp>
          <p:nvSpPr>
            <p:cNvPr id="15373" name="Rectangle 17">
              <a:extLst>
                <a:ext uri="{FF2B5EF4-FFF2-40B4-BE49-F238E27FC236}">
                  <a16:creationId xmlns:a16="http://schemas.microsoft.com/office/drawing/2014/main" xmlns="" id="{CDA354FA-FA3E-4965-B3FA-693B9208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005" y="4467494"/>
              <a:ext cx="2008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cucumber!</a:t>
              </a:r>
            </a:p>
          </p:txBody>
        </p:sp>
        <p:pic>
          <p:nvPicPr>
            <p:cNvPr id="15374" name="Picture 10">
              <a:extLst>
                <a:ext uri="{FF2B5EF4-FFF2-40B4-BE49-F238E27FC236}">
                  <a16:creationId xmlns:a16="http://schemas.microsoft.com/office/drawing/2014/main" xmlns="" id="{9B3BA65A-F68F-4C05-BCD0-F43EE5611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505" y="2656812"/>
              <a:ext cx="2876548" cy="164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2">
              <a:extLst>
                <a:ext uri="{FF2B5EF4-FFF2-40B4-BE49-F238E27FC236}">
                  <a16:creationId xmlns:a16="http://schemas.microsoft.com/office/drawing/2014/main" xmlns="" id="{8A099911-7949-45B2-BE28-F10A35E4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442" y="3185160"/>
              <a:ext cx="1104557" cy="108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xmlns="" id="{71E992F1-7672-423D-9366-229EF5B55254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1343</Words>
  <Application>Microsoft Office PowerPoint</Application>
  <PresentationFormat>On-screen Show (4:3)</PresentationFormat>
  <Paragraphs>256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Sassoon Infant Rg</vt:lpstr>
      <vt:lpstr>Calibri</vt:lpstr>
      <vt:lpstr>Twinkl</vt:lpstr>
      <vt:lpstr>Twinkl SemiBold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georgina.dallison</cp:lastModifiedBy>
  <cp:revision>126</cp:revision>
  <dcterms:created xsi:type="dcterms:W3CDTF">2014-10-01T16:09:27Z</dcterms:created>
  <dcterms:modified xsi:type="dcterms:W3CDTF">2021-01-11T10:12:37Z</dcterms:modified>
</cp:coreProperties>
</file>