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64" r:id="rId3"/>
    <p:sldId id="267" r:id="rId4"/>
  </p:sldIdLst>
  <p:sldSz cx="9144000" cy="6858000" type="screen4x3"/>
  <p:notesSz cx="6858000" cy="9144000"/>
  <p:embeddedFontLst>
    <p:embeddedFont>
      <p:font typeface="Twinkl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51" y="562063"/>
            <a:ext cx="3934437" cy="39344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Fruit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39111" y="562063"/>
            <a:ext cx="3934437" cy="39344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Vegetables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8" y="4725452"/>
            <a:ext cx="713492" cy="1382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827077-11DB-4F1E-BEF4-A75D9D32D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87" y="4725452"/>
            <a:ext cx="986951" cy="802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6956C6-C82B-4653-9770-3EDCD5CD9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05" y="4649593"/>
            <a:ext cx="818833" cy="954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9965F0-7B23-488E-952D-7F848B844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54" y="5375067"/>
            <a:ext cx="680235" cy="916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AC7232-554C-4CA2-AF19-C5FD023AD5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05" y="5514896"/>
            <a:ext cx="1110578" cy="776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FD5CE2-5880-4225-8406-4CC9AE91DC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43" y="4649593"/>
            <a:ext cx="1210480" cy="726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13D0E8-C0D0-4F72-9D17-27416453C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19" y="5500365"/>
            <a:ext cx="716655" cy="790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CF7E9A-B0CB-41C8-8A27-E405708107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2" y="5643704"/>
            <a:ext cx="1315325" cy="518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61E28C3-5A81-4718-8AF6-D7F09967BE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74" y="4711083"/>
            <a:ext cx="838590" cy="86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73C350-5686-4C7D-B1B6-8503779ADF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56" y="5537223"/>
            <a:ext cx="721254" cy="731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2A4D6F6-0A1F-4EC6-9EE3-D0863FAA1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13" y="4657420"/>
            <a:ext cx="808926" cy="15189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6868EE-C559-4E3A-B378-4E1146E1D07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95" y="4753352"/>
            <a:ext cx="671248" cy="85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547 L 0.45868 -0.5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-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47865 -0.5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23593 -0.503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16684 -0.45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43021 -0.5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-0.01042 L -0.24861 -0.487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-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3055 -0.422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3906 -0.421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22743 -0.506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19392 -0.425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60747 -0.313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2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08854 -0.2902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55</TotalTime>
  <Words>2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Holden</dc:creator>
  <cp:lastModifiedBy>georgina.dallison</cp:lastModifiedBy>
  <cp:revision>5</cp:revision>
  <dcterms:created xsi:type="dcterms:W3CDTF">2019-11-09T10:52:55Z</dcterms:created>
  <dcterms:modified xsi:type="dcterms:W3CDTF">2021-01-11T10:14:38Z</dcterms:modified>
</cp:coreProperties>
</file>